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906000" cy="6858000" type="A4"/>
  <p:notesSz cx="9906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416" y="1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906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9598" y="3413759"/>
            <a:ext cx="1586535" cy="5303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8579" y="3427475"/>
            <a:ext cx="1528572" cy="48768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02692" y="3497579"/>
            <a:ext cx="1258824" cy="38557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28016" y="3467099"/>
            <a:ext cx="1409700" cy="370840"/>
          </a:xfrm>
          <a:custGeom>
            <a:avLst/>
            <a:gdLst/>
            <a:ahLst/>
            <a:cxnLst/>
            <a:rect l="l" t="t" r="r" b="b"/>
            <a:pathLst>
              <a:path w="1409700" h="370839">
                <a:moveTo>
                  <a:pt x="1308100" y="0"/>
                </a:moveTo>
                <a:lnTo>
                  <a:pt x="101650" y="0"/>
                </a:lnTo>
                <a:lnTo>
                  <a:pt x="62080" y="7981"/>
                </a:lnTo>
                <a:lnTo>
                  <a:pt x="29770" y="29749"/>
                </a:lnTo>
                <a:lnTo>
                  <a:pt x="7987" y="62043"/>
                </a:lnTo>
                <a:lnTo>
                  <a:pt x="0" y="101600"/>
                </a:lnTo>
                <a:lnTo>
                  <a:pt x="0" y="268731"/>
                </a:lnTo>
                <a:lnTo>
                  <a:pt x="7987" y="308288"/>
                </a:lnTo>
                <a:lnTo>
                  <a:pt x="29770" y="340582"/>
                </a:lnTo>
                <a:lnTo>
                  <a:pt x="62080" y="362350"/>
                </a:lnTo>
                <a:lnTo>
                  <a:pt x="101650" y="370331"/>
                </a:lnTo>
                <a:lnTo>
                  <a:pt x="1308100" y="370331"/>
                </a:lnTo>
                <a:lnTo>
                  <a:pt x="1347656" y="362350"/>
                </a:lnTo>
                <a:lnTo>
                  <a:pt x="1379950" y="340582"/>
                </a:lnTo>
                <a:lnTo>
                  <a:pt x="1401718" y="308288"/>
                </a:lnTo>
                <a:lnTo>
                  <a:pt x="1409700" y="268731"/>
                </a:lnTo>
                <a:lnTo>
                  <a:pt x="1409700" y="101600"/>
                </a:lnTo>
                <a:lnTo>
                  <a:pt x="1401718" y="62043"/>
                </a:lnTo>
                <a:lnTo>
                  <a:pt x="1379950" y="29749"/>
                </a:lnTo>
                <a:lnTo>
                  <a:pt x="1347656" y="7981"/>
                </a:lnTo>
                <a:lnTo>
                  <a:pt x="13081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70528" y="79629"/>
            <a:ext cx="2964942" cy="299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ditekyazilim.com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6.png"/><Relationship Id="rId18" Type="http://schemas.openxmlformats.org/officeDocument/2006/relationships/image" Target="../media/image21.jpg"/><Relationship Id="rId26" Type="http://schemas.openxmlformats.org/officeDocument/2006/relationships/image" Target="../media/image29.png"/><Relationship Id="rId39" Type="http://schemas.openxmlformats.org/officeDocument/2006/relationships/image" Target="../media/image42.png"/><Relationship Id="rId21" Type="http://schemas.openxmlformats.org/officeDocument/2006/relationships/image" Target="../media/image24.png"/><Relationship Id="rId34" Type="http://schemas.openxmlformats.org/officeDocument/2006/relationships/image" Target="../media/image37.png"/><Relationship Id="rId42" Type="http://schemas.openxmlformats.org/officeDocument/2006/relationships/image" Target="../media/image44.png"/><Relationship Id="rId47" Type="http://schemas.openxmlformats.org/officeDocument/2006/relationships/image" Target="../media/image49.png"/><Relationship Id="rId50" Type="http://schemas.openxmlformats.org/officeDocument/2006/relationships/hyperlink" Target="http://www.meditekyazilim.com/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6.jpg"/><Relationship Id="rId16" Type="http://schemas.openxmlformats.org/officeDocument/2006/relationships/image" Target="../media/image19.jpg"/><Relationship Id="rId29" Type="http://schemas.openxmlformats.org/officeDocument/2006/relationships/image" Target="../media/image32.png"/><Relationship Id="rId11" Type="http://schemas.openxmlformats.org/officeDocument/2006/relationships/image" Target="../media/image14.jpg"/><Relationship Id="rId24" Type="http://schemas.openxmlformats.org/officeDocument/2006/relationships/image" Target="../media/image27.png"/><Relationship Id="rId32" Type="http://schemas.openxmlformats.org/officeDocument/2006/relationships/image" Target="../media/image35.png"/><Relationship Id="rId37" Type="http://schemas.openxmlformats.org/officeDocument/2006/relationships/image" Target="../media/image40.jpg"/><Relationship Id="rId40" Type="http://schemas.openxmlformats.org/officeDocument/2006/relationships/image" Target="../media/image2.png"/><Relationship Id="rId45" Type="http://schemas.openxmlformats.org/officeDocument/2006/relationships/image" Target="../media/image47.jpg"/><Relationship Id="rId5" Type="http://schemas.openxmlformats.org/officeDocument/2006/relationships/image" Target="../media/image8.png"/><Relationship Id="rId15" Type="http://schemas.openxmlformats.org/officeDocument/2006/relationships/image" Target="../media/image18.jpg"/><Relationship Id="rId23" Type="http://schemas.openxmlformats.org/officeDocument/2006/relationships/image" Target="../media/image26.png"/><Relationship Id="rId28" Type="http://schemas.openxmlformats.org/officeDocument/2006/relationships/image" Target="../media/image31.jpg"/><Relationship Id="rId36" Type="http://schemas.openxmlformats.org/officeDocument/2006/relationships/image" Target="../media/image39.png"/><Relationship Id="rId49" Type="http://schemas.openxmlformats.org/officeDocument/2006/relationships/image" Target="../media/image51.png"/><Relationship Id="rId10" Type="http://schemas.openxmlformats.org/officeDocument/2006/relationships/image" Target="../media/image13.jpg"/><Relationship Id="rId19" Type="http://schemas.openxmlformats.org/officeDocument/2006/relationships/image" Target="../media/image22.jpg"/><Relationship Id="rId31" Type="http://schemas.openxmlformats.org/officeDocument/2006/relationships/image" Target="../media/image34.png"/><Relationship Id="rId44" Type="http://schemas.openxmlformats.org/officeDocument/2006/relationships/image" Target="../media/image46.jp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Relationship Id="rId30" Type="http://schemas.openxmlformats.org/officeDocument/2006/relationships/image" Target="../media/image33.png"/><Relationship Id="rId35" Type="http://schemas.openxmlformats.org/officeDocument/2006/relationships/image" Target="../media/image38.png"/><Relationship Id="rId43" Type="http://schemas.openxmlformats.org/officeDocument/2006/relationships/image" Target="../media/image45.png"/><Relationship Id="rId48" Type="http://schemas.openxmlformats.org/officeDocument/2006/relationships/image" Target="../media/image50.png"/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12" Type="http://schemas.openxmlformats.org/officeDocument/2006/relationships/image" Target="../media/image15.jpg"/><Relationship Id="rId17" Type="http://schemas.openxmlformats.org/officeDocument/2006/relationships/image" Target="../media/image20.jpg"/><Relationship Id="rId25" Type="http://schemas.openxmlformats.org/officeDocument/2006/relationships/image" Target="../media/image28.jpg"/><Relationship Id="rId33" Type="http://schemas.openxmlformats.org/officeDocument/2006/relationships/image" Target="../media/image36.png"/><Relationship Id="rId38" Type="http://schemas.openxmlformats.org/officeDocument/2006/relationships/image" Target="../media/image41.png"/><Relationship Id="rId46" Type="http://schemas.openxmlformats.org/officeDocument/2006/relationships/image" Target="../media/image48.png"/><Relationship Id="rId20" Type="http://schemas.openxmlformats.org/officeDocument/2006/relationships/image" Target="../media/image23.png"/><Relationship Id="rId41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.jpg"/><Relationship Id="rId18" Type="http://schemas.openxmlformats.org/officeDocument/2006/relationships/image" Target="../media/image58.png"/><Relationship Id="rId26" Type="http://schemas.openxmlformats.org/officeDocument/2006/relationships/image" Target="../media/image38.png"/><Relationship Id="rId39" Type="http://schemas.openxmlformats.org/officeDocument/2006/relationships/image" Target="../media/image71.jpg"/><Relationship Id="rId21" Type="http://schemas.openxmlformats.org/officeDocument/2006/relationships/image" Target="../media/image59.png"/><Relationship Id="rId34" Type="http://schemas.openxmlformats.org/officeDocument/2006/relationships/image" Target="../media/image66.png"/><Relationship Id="rId42" Type="http://schemas.openxmlformats.org/officeDocument/2006/relationships/image" Target="../media/image74.png"/><Relationship Id="rId47" Type="http://schemas.openxmlformats.org/officeDocument/2006/relationships/image" Target="../media/image79.png"/><Relationship Id="rId50" Type="http://schemas.openxmlformats.org/officeDocument/2006/relationships/image" Target="../media/image82.jpg"/><Relationship Id="rId55" Type="http://schemas.openxmlformats.org/officeDocument/2006/relationships/image" Target="../media/image87.png"/><Relationship Id="rId7" Type="http://schemas.openxmlformats.org/officeDocument/2006/relationships/image" Target="../media/image54.png"/><Relationship Id="rId2" Type="http://schemas.openxmlformats.org/officeDocument/2006/relationships/image" Target="../media/image6.jpg"/><Relationship Id="rId16" Type="http://schemas.openxmlformats.org/officeDocument/2006/relationships/image" Target="../media/image1.png"/><Relationship Id="rId29" Type="http://schemas.openxmlformats.org/officeDocument/2006/relationships/image" Target="../media/image63.png"/><Relationship Id="rId11" Type="http://schemas.openxmlformats.org/officeDocument/2006/relationships/image" Target="../media/image14.jpg"/><Relationship Id="rId24" Type="http://schemas.openxmlformats.org/officeDocument/2006/relationships/image" Target="../media/image60.png"/><Relationship Id="rId32" Type="http://schemas.openxmlformats.org/officeDocument/2006/relationships/image" Target="../media/image41.png"/><Relationship Id="rId37" Type="http://schemas.openxmlformats.org/officeDocument/2006/relationships/image" Target="../media/image69.jpg"/><Relationship Id="rId40" Type="http://schemas.openxmlformats.org/officeDocument/2006/relationships/image" Target="../media/image72.png"/><Relationship Id="rId45" Type="http://schemas.openxmlformats.org/officeDocument/2006/relationships/image" Target="../media/image77.jpg"/><Relationship Id="rId53" Type="http://schemas.openxmlformats.org/officeDocument/2006/relationships/image" Target="../media/image85.png"/><Relationship Id="rId58" Type="http://schemas.openxmlformats.org/officeDocument/2006/relationships/image" Target="../media/image90.jpg"/><Relationship Id="rId5" Type="http://schemas.openxmlformats.org/officeDocument/2006/relationships/image" Target="../media/image53.png"/><Relationship Id="rId19" Type="http://schemas.openxmlformats.org/officeDocument/2006/relationships/image" Target="../media/image28.jpg"/><Relationship Id="rId4" Type="http://schemas.openxmlformats.org/officeDocument/2006/relationships/image" Target="../media/image52.png"/><Relationship Id="rId9" Type="http://schemas.openxmlformats.org/officeDocument/2006/relationships/image" Target="../media/image13.jpg"/><Relationship Id="rId14" Type="http://schemas.openxmlformats.org/officeDocument/2006/relationships/image" Target="../media/image56.png"/><Relationship Id="rId22" Type="http://schemas.openxmlformats.org/officeDocument/2006/relationships/image" Target="../media/image31.jpg"/><Relationship Id="rId27" Type="http://schemas.openxmlformats.org/officeDocument/2006/relationships/image" Target="../media/image62.png"/><Relationship Id="rId30" Type="http://schemas.openxmlformats.org/officeDocument/2006/relationships/image" Target="../media/image64.png"/><Relationship Id="rId35" Type="http://schemas.openxmlformats.org/officeDocument/2006/relationships/image" Target="../media/image67.png"/><Relationship Id="rId43" Type="http://schemas.openxmlformats.org/officeDocument/2006/relationships/image" Target="../media/image75.png"/><Relationship Id="rId48" Type="http://schemas.openxmlformats.org/officeDocument/2006/relationships/image" Target="../media/image80.png"/><Relationship Id="rId56" Type="http://schemas.openxmlformats.org/officeDocument/2006/relationships/image" Target="../media/image88.png"/><Relationship Id="rId8" Type="http://schemas.openxmlformats.org/officeDocument/2006/relationships/image" Target="../media/image55.png"/><Relationship Id="rId51" Type="http://schemas.openxmlformats.org/officeDocument/2006/relationships/image" Target="../media/image83.png"/><Relationship Id="rId3" Type="http://schemas.openxmlformats.org/officeDocument/2006/relationships/image" Target="../media/image10.png"/><Relationship Id="rId12" Type="http://schemas.openxmlformats.org/officeDocument/2006/relationships/image" Target="../media/image20.jpg"/><Relationship Id="rId17" Type="http://schemas.openxmlformats.org/officeDocument/2006/relationships/image" Target="../media/image7.png"/><Relationship Id="rId25" Type="http://schemas.openxmlformats.org/officeDocument/2006/relationships/image" Target="../media/image61.png"/><Relationship Id="rId33" Type="http://schemas.openxmlformats.org/officeDocument/2006/relationships/image" Target="../media/image65.png"/><Relationship Id="rId38" Type="http://schemas.openxmlformats.org/officeDocument/2006/relationships/image" Target="../media/image70.jpg"/><Relationship Id="rId46" Type="http://schemas.openxmlformats.org/officeDocument/2006/relationships/image" Target="../media/image78.jpg"/><Relationship Id="rId59" Type="http://schemas.openxmlformats.org/officeDocument/2006/relationships/hyperlink" Target="http://www.meditekyazilim.com/" TargetMode="External"/><Relationship Id="rId20" Type="http://schemas.openxmlformats.org/officeDocument/2006/relationships/image" Target="../media/image16.png"/><Relationship Id="rId41" Type="http://schemas.openxmlformats.org/officeDocument/2006/relationships/image" Target="../media/image73.png"/><Relationship Id="rId54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15" Type="http://schemas.openxmlformats.org/officeDocument/2006/relationships/image" Target="../media/image57.png"/><Relationship Id="rId23" Type="http://schemas.openxmlformats.org/officeDocument/2006/relationships/image" Target="../media/image33.png"/><Relationship Id="rId28" Type="http://schemas.openxmlformats.org/officeDocument/2006/relationships/image" Target="../media/image29.png"/><Relationship Id="rId36" Type="http://schemas.openxmlformats.org/officeDocument/2006/relationships/image" Target="../media/image68.png"/><Relationship Id="rId49" Type="http://schemas.openxmlformats.org/officeDocument/2006/relationships/image" Target="../media/image81.png"/><Relationship Id="rId57" Type="http://schemas.openxmlformats.org/officeDocument/2006/relationships/image" Target="../media/image89.png"/><Relationship Id="rId10" Type="http://schemas.openxmlformats.org/officeDocument/2006/relationships/image" Target="../media/image19.jpg"/><Relationship Id="rId31" Type="http://schemas.openxmlformats.org/officeDocument/2006/relationships/image" Target="../media/image40.jpg"/><Relationship Id="rId44" Type="http://schemas.openxmlformats.org/officeDocument/2006/relationships/image" Target="../media/image76.png"/><Relationship Id="rId52" Type="http://schemas.openxmlformats.org/officeDocument/2006/relationships/image" Target="../media/image84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7.png"/><Relationship Id="rId18" Type="http://schemas.openxmlformats.org/officeDocument/2006/relationships/image" Target="../media/image101.jpg"/><Relationship Id="rId26" Type="http://schemas.openxmlformats.org/officeDocument/2006/relationships/image" Target="../media/image108.png"/><Relationship Id="rId39" Type="http://schemas.openxmlformats.org/officeDocument/2006/relationships/image" Target="../media/image21.jpg"/><Relationship Id="rId21" Type="http://schemas.openxmlformats.org/officeDocument/2006/relationships/image" Target="../media/image104.png"/><Relationship Id="rId34" Type="http://schemas.openxmlformats.org/officeDocument/2006/relationships/image" Target="../media/image114.png"/><Relationship Id="rId42" Type="http://schemas.openxmlformats.org/officeDocument/2006/relationships/image" Target="../media/image121.png"/><Relationship Id="rId47" Type="http://schemas.openxmlformats.org/officeDocument/2006/relationships/hyperlink" Target="http://www.meditekyazilim.com/" TargetMode="External"/><Relationship Id="rId7" Type="http://schemas.openxmlformats.org/officeDocument/2006/relationships/image" Target="../media/image94.png"/><Relationship Id="rId2" Type="http://schemas.openxmlformats.org/officeDocument/2006/relationships/image" Target="../media/image10.png"/><Relationship Id="rId16" Type="http://schemas.openxmlformats.org/officeDocument/2006/relationships/image" Target="../media/image99.jpg"/><Relationship Id="rId29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11" Type="http://schemas.openxmlformats.org/officeDocument/2006/relationships/image" Target="../media/image96.png"/><Relationship Id="rId24" Type="http://schemas.openxmlformats.org/officeDocument/2006/relationships/image" Target="../media/image107.jpg"/><Relationship Id="rId32" Type="http://schemas.openxmlformats.org/officeDocument/2006/relationships/image" Target="../media/image113.png"/><Relationship Id="rId37" Type="http://schemas.openxmlformats.org/officeDocument/2006/relationships/image" Target="../media/image117.png"/><Relationship Id="rId40" Type="http://schemas.openxmlformats.org/officeDocument/2006/relationships/image" Target="../media/image119.png"/><Relationship Id="rId45" Type="http://schemas.openxmlformats.org/officeDocument/2006/relationships/image" Target="../media/image46.jpg"/><Relationship Id="rId5" Type="http://schemas.openxmlformats.org/officeDocument/2006/relationships/image" Target="../media/image9.jpg"/><Relationship Id="rId15" Type="http://schemas.openxmlformats.org/officeDocument/2006/relationships/image" Target="../media/image98.jpg"/><Relationship Id="rId23" Type="http://schemas.openxmlformats.org/officeDocument/2006/relationships/image" Target="../media/image106.jpg"/><Relationship Id="rId28" Type="http://schemas.openxmlformats.org/officeDocument/2006/relationships/image" Target="../media/image110.png"/><Relationship Id="rId36" Type="http://schemas.openxmlformats.org/officeDocument/2006/relationships/image" Target="../media/image116.png"/><Relationship Id="rId10" Type="http://schemas.openxmlformats.org/officeDocument/2006/relationships/image" Target="../media/image95.png"/><Relationship Id="rId19" Type="http://schemas.openxmlformats.org/officeDocument/2006/relationships/image" Target="../media/image102.png"/><Relationship Id="rId31" Type="http://schemas.openxmlformats.org/officeDocument/2006/relationships/image" Target="../media/image1.png"/><Relationship Id="rId44" Type="http://schemas.openxmlformats.org/officeDocument/2006/relationships/image" Target="../media/image123.png"/><Relationship Id="rId4" Type="http://schemas.openxmlformats.org/officeDocument/2006/relationships/image" Target="../media/image92.png"/><Relationship Id="rId9" Type="http://schemas.openxmlformats.org/officeDocument/2006/relationships/image" Target="../media/image38.png"/><Relationship Id="rId14" Type="http://schemas.openxmlformats.org/officeDocument/2006/relationships/image" Target="../media/image75.png"/><Relationship Id="rId22" Type="http://schemas.openxmlformats.org/officeDocument/2006/relationships/image" Target="../media/image105.jpg"/><Relationship Id="rId27" Type="http://schemas.openxmlformats.org/officeDocument/2006/relationships/image" Target="../media/image109.png"/><Relationship Id="rId30" Type="http://schemas.openxmlformats.org/officeDocument/2006/relationships/image" Target="../media/image112.png"/><Relationship Id="rId35" Type="http://schemas.openxmlformats.org/officeDocument/2006/relationships/image" Target="../media/image115.jpg"/><Relationship Id="rId43" Type="http://schemas.openxmlformats.org/officeDocument/2006/relationships/image" Target="../media/image122.png"/><Relationship Id="rId8" Type="http://schemas.openxmlformats.org/officeDocument/2006/relationships/image" Target="../media/image31.jpg"/><Relationship Id="rId3" Type="http://schemas.openxmlformats.org/officeDocument/2006/relationships/image" Target="../media/image91.png"/><Relationship Id="rId12" Type="http://schemas.openxmlformats.org/officeDocument/2006/relationships/image" Target="../media/image24.png"/><Relationship Id="rId17" Type="http://schemas.openxmlformats.org/officeDocument/2006/relationships/image" Target="../media/image100.jpg"/><Relationship Id="rId25" Type="http://schemas.openxmlformats.org/officeDocument/2006/relationships/image" Target="../media/image90.jpg"/><Relationship Id="rId33" Type="http://schemas.openxmlformats.org/officeDocument/2006/relationships/image" Target="../media/image29.png"/><Relationship Id="rId38" Type="http://schemas.openxmlformats.org/officeDocument/2006/relationships/image" Target="../media/image118.png"/><Relationship Id="rId46" Type="http://schemas.openxmlformats.org/officeDocument/2006/relationships/image" Target="../media/image47.jpg"/><Relationship Id="rId20" Type="http://schemas.openxmlformats.org/officeDocument/2006/relationships/image" Target="../media/image103.png"/><Relationship Id="rId41" Type="http://schemas.openxmlformats.org/officeDocument/2006/relationships/image" Target="../media/image120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0.jpg"/><Relationship Id="rId18" Type="http://schemas.openxmlformats.org/officeDocument/2006/relationships/image" Target="../media/image90.jpg"/><Relationship Id="rId26" Type="http://schemas.openxmlformats.org/officeDocument/2006/relationships/image" Target="../media/image119.png"/><Relationship Id="rId39" Type="http://schemas.openxmlformats.org/officeDocument/2006/relationships/image" Target="../media/image132.jpg"/><Relationship Id="rId21" Type="http://schemas.openxmlformats.org/officeDocument/2006/relationships/image" Target="../media/image110.png"/><Relationship Id="rId34" Type="http://schemas.openxmlformats.org/officeDocument/2006/relationships/image" Target="../media/image130.jpg"/><Relationship Id="rId42" Type="http://schemas.openxmlformats.org/officeDocument/2006/relationships/image" Target="../media/image133.png"/><Relationship Id="rId47" Type="http://schemas.openxmlformats.org/officeDocument/2006/relationships/hyperlink" Target="http://www.meditekyazilim.com/" TargetMode="External"/><Relationship Id="rId7" Type="http://schemas.openxmlformats.org/officeDocument/2006/relationships/image" Target="../media/image38.png"/><Relationship Id="rId2" Type="http://schemas.openxmlformats.org/officeDocument/2006/relationships/image" Target="../media/image10.png"/><Relationship Id="rId16" Type="http://schemas.openxmlformats.org/officeDocument/2006/relationships/image" Target="../media/image125.png"/><Relationship Id="rId29" Type="http://schemas.openxmlformats.org/officeDocument/2006/relationships/image" Target="../media/image1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g"/><Relationship Id="rId11" Type="http://schemas.openxmlformats.org/officeDocument/2006/relationships/image" Target="../media/image97.png"/><Relationship Id="rId24" Type="http://schemas.openxmlformats.org/officeDocument/2006/relationships/image" Target="../media/image21.jpg"/><Relationship Id="rId32" Type="http://schemas.openxmlformats.org/officeDocument/2006/relationships/image" Target="../media/image129.jpg"/><Relationship Id="rId37" Type="http://schemas.openxmlformats.org/officeDocument/2006/relationships/image" Target="../media/image46.jpg"/><Relationship Id="rId40" Type="http://schemas.openxmlformats.org/officeDocument/2006/relationships/image" Target="../media/image19.jpg"/><Relationship Id="rId45" Type="http://schemas.openxmlformats.org/officeDocument/2006/relationships/image" Target="../media/image136.png"/><Relationship Id="rId5" Type="http://schemas.openxmlformats.org/officeDocument/2006/relationships/image" Target="../media/image9.jpg"/><Relationship Id="rId15" Type="http://schemas.openxmlformats.org/officeDocument/2006/relationships/image" Target="../media/image103.png"/><Relationship Id="rId23" Type="http://schemas.openxmlformats.org/officeDocument/2006/relationships/image" Target="../media/image127.png"/><Relationship Id="rId28" Type="http://schemas.openxmlformats.org/officeDocument/2006/relationships/image" Target="../media/image121.png"/><Relationship Id="rId36" Type="http://schemas.openxmlformats.org/officeDocument/2006/relationships/image" Target="../media/image131.png"/><Relationship Id="rId10" Type="http://schemas.openxmlformats.org/officeDocument/2006/relationships/image" Target="../media/image24.png"/><Relationship Id="rId19" Type="http://schemas.openxmlformats.org/officeDocument/2006/relationships/image" Target="../media/image108.png"/><Relationship Id="rId31" Type="http://schemas.openxmlformats.org/officeDocument/2006/relationships/image" Target="../media/image128.jpg"/><Relationship Id="rId44" Type="http://schemas.openxmlformats.org/officeDocument/2006/relationships/image" Target="../media/image135.png"/><Relationship Id="rId4" Type="http://schemas.openxmlformats.org/officeDocument/2006/relationships/image" Target="../media/image124.png"/><Relationship Id="rId9" Type="http://schemas.openxmlformats.org/officeDocument/2006/relationships/image" Target="../media/image96.png"/><Relationship Id="rId14" Type="http://schemas.openxmlformats.org/officeDocument/2006/relationships/image" Target="../media/image102.png"/><Relationship Id="rId22" Type="http://schemas.openxmlformats.org/officeDocument/2006/relationships/image" Target="../media/image126.png"/><Relationship Id="rId27" Type="http://schemas.openxmlformats.org/officeDocument/2006/relationships/image" Target="../media/image120.png"/><Relationship Id="rId30" Type="http://schemas.openxmlformats.org/officeDocument/2006/relationships/image" Target="../media/image123.png"/><Relationship Id="rId35" Type="http://schemas.openxmlformats.org/officeDocument/2006/relationships/image" Target="../media/image16.png"/><Relationship Id="rId43" Type="http://schemas.openxmlformats.org/officeDocument/2006/relationships/image" Target="../media/image134.jpg"/><Relationship Id="rId8" Type="http://schemas.openxmlformats.org/officeDocument/2006/relationships/image" Target="../media/image95.png"/><Relationship Id="rId3" Type="http://schemas.openxmlformats.org/officeDocument/2006/relationships/image" Target="../media/image91.png"/><Relationship Id="rId12" Type="http://schemas.openxmlformats.org/officeDocument/2006/relationships/image" Target="../media/image75.png"/><Relationship Id="rId17" Type="http://schemas.openxmlformats.org/officeDocument/2006/relationships/image" Target="../media/image105.jpg"/><Relationship Id="rId25" Type="http://schemas.openxmlformats.org/officeDocument/2006/relationships/image" Target="../media/image1.png"/><Relationship Id="rId33" Type="http://schemas.openxmlformats.org/officeDocument/2006/relationships/image" Target="../media/image41.png"/><Relationship Id="rId38" Type="http://schemas.openxmlformats.org/officeDocument/2006/relationships/image" Target="../media/image47.jpg"/><Relationship Id="rId46" Type="http://schemas.openxmlformats.org/officeDocument/2006/relationships/image" Target="../media/image137.png"/><Relationship Id="rId20" Type="http://schemas.openxmlformats.org/officeDocument/2006/relationships/image" Target="../media/image109.png"/><Relationship Id="rId4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98A501C0-0A00-39F1-7F3F-56B19B542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28800" y="-1219200"/>
            <a:ext cx="13258800" cy="94488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6326B1F7-0222-CB24-FA9A-BDAB634792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492443"/>
          </a:xfrm>
        </p:spPr>
        <p:txBody>
          <a:bodyPr/>
          <a:lstStyle/>
          <a:p>
            <a:pPr algn="ctr"/>
            <a:r>
              <a:rPr lang="tr-TR" sz="3200" dirty="0">
                <a:solidFill>
                  <a:schemeClr val="tx1"/>
                </a:solidFill>
              </a:rPr>
              <a:t>ACİLDURUM EYLEM PLANLARI</a:t>
            </a:r>
          </a:p>
        </p:txBody>
      </p:sp>
    </p:spTree>
    <p:extLst>
      <p:ext uri="{BB962C8B-B14F-4D97-AF65-F5344CB8AC3E}">
        <p14:creationId xmlns:p14="http://schemas.microsoft.com/office/powerpoint/2010/main" val="2802539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07630" y="6700588"/>
            <a:ext cx="1983105" cy="12700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600" spc="-5" dirty="0">
                <a:solidFill>
                  <a:srgbClr val="A6A6A6"/>
                </a:solidFill>
                <a:latin typeface="Times New Roman"/>
                <a:cs typeface="Times New Roman"/>
              </a:rPr>
              <a:t>Copyright </a:t>
            </a:r>
            <a:r>
              <a:rPr sz="600" dirty="0">
                <a:solidFill>
                  <a:srgbClr val="A6A6A6"/>
                </a:solidFill>
                <a:latin typeface="Times New Roman"/>
                <a:cs typeface="Times New Roman"/>
              </a:rPr>
              <a:t>by </a:t>
            </a:r>
            <a:r>
              <a:rPr sz="600" b="1" spc="-5" dirty="0">
                <a:solidFill>
                  <a:srgbClr val="A6A6A6"/>
                </a:solidFill>
                <a:latin typeface="Segoe UI"/>
                <a:cs typeface="Segoe UI"/>
              </a:rPr>
              <a:t>Meditek Yazılım </a:t>
            </a:r>
            <a:r>
              <a:rPr sz="600" b="1" dirty="0">
                <a:solidFill>
                  <a:srgbClr val="A6A6A6"/>
                </a:solidFill>
                <a:latin typeface="Segoe UI"/>
                <a:cs typeface="Segoe UI"/>
              </a:rPr>
              <a:t>–</a:t>
            </a:r>
            <a:r>
              <a:rPr sz="600" b="1" spc="5" dirty="0">
                <a:solidFill>
                  <a:srgbClr val="A6A6A6"/>
                </a:solidFill>
                <a:latin typeface="Segoe UI"/>
                <a:cs typeface="Segoe UI"/>
              </a:rPr>
              <a:t> </a:t>
            </a:r>
            <a:r>
              <a:rPr sz="600" spc="-5" dirty="0">
                <a:solidFill>
                  <a:srgbClr val="A6A6A6"/>
                </a:solidFill>
                <a:latin typeface="Times New Roman"/>
                <a:cs typeface="Times New Roman"/>
                <a:hlinkClick r:id="rId2"/>
              </a:rPr>
              <a:t>www.meditekyazilim.com</a:t>
            </a:r>
            <a:endParaRPr sz="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91258" y="534923"/>
            <a:ext cx="1586865" cy="1896110"/>
            <a:chOff x="1891258" y="534923"/>
            <a:chExt cx="1586865" cy="1896110"/>
          </a:xfrm>
        </p:grpSpPr>
        <p:sp>
          <p:nvSpPr>
            <p:cNvPr id="3" name="object 3"/>
            <p:cNvSpPr/>
            <p:nvPr/>
          </p:nvSpPr>
          <p:spPr>
            <a:xfrm>
              <a:off x="1969007" y="534923"/>
              <a:ext cx="1432559" cy="13350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891258" y="1885187"/>
              <a:ext cx="1586535" cy="53035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20239" y="1897379"/>
              <a:ext cx="1528572" cy="48920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07691" y="1892807"/>
              <a:ext cx="1181100" cy="5379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79675" y="1937004"/>
              <a:ext cx="1409700" cy="372110"/>
            </a:xfrm>
            <a:custGeom>
              <a:avLst/>
              <a:gdLst/>
              <a:ahLst/>
              <a:cxnLst/>
              <a:rect l="l" t="t" r="r" b="b"/>
              <a:pathLst>
                <a:path w="1409700" h="372110">
                  <a:moveTo>
                    <a:pt x="1307591" y="0"/>
                  </a:moveTo>
                  <a:lnTo>
                    <a:pt x="102107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7" y="371856"/>
                  </a:lnTo>
                  <a:lnTo>
                    <a:pt x="1307591" y="371856"/>
                  </a:lnTo>
                  <a:lnTo>
                    <a:pt x="1347335" y="363831"/>
                  </a:lnTo>
                  <a:lnTo>
                    <a:pt x="1379791" y="341947"/>
                  </a:lnTo>
                  <a:lnTo>
                    <a:pt x="1401675" y="309491"/>
                  </a:lnTo>
                  <a:lnTo>
                    <a:pt x="1409700" y="269748"/>
                  </a:lnTo>
                  <a:lnTo>
                    <a:pt x="1409700" y="102108"/>
                  </a:lnTo>
                  <a:lnTo>
                    <a:pt x="1401675" y="62364"/>
                  </a:lnTo>
                  <a:lnTo>
                    <a:pt x="1379791" y="29908"/>
                  </a:lnTo>
                  <a:lnTo>
                    <a:pt x="1347335" y="8024"/>
                  </a:lnTo>
                  <a:lnTo>
                    <a:pt x="13075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231263" y="1951100"/>
            <a:ext cx="90551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8290" marR="5080" indent="-276225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Makine</a:t>
            </a:r>
            <a:r>
              <a:rPr sz="1000" b="1" spc="-7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Ekipman  Hasarı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091804" y="774083"/>
            <a:ext cx="810253" cy="85289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27406" y="3790162"/>
            <a:ext cx="1586865" cy="528955"/>
            <a:chOff x="27406" y="3790162"/>
            <a:chExt cx="1586865" cy="528955"/>
          </a:xfrm>
        </p:grpSpPr>
        <p:sp>
          <p:nvSpPr>
            <p:cNvPr id="11" name="object 11"/>
            <p:cNvSpPr/>
            <p:nvPr/>
          </p:nvSpPr>
          <p:spPr>
            <a:xfrm>
              <a:off x="27406" y="3790162"/>
              <a:ext cx="1586535" cy="52885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387" y="3802379"/>
              <a:ext cx="1528572" cy="48920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4696" y="3872483"/>
              <a:ext cx="1170432" cy="38557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5824" y="3842003"/>
              <a:ext cx="1409700" cy="372110"/>
            </a:xfrm>
            <a:custGeom>
              <a:avLst/>
              <a:gdLst/>
              <a:ahLst/>
              <a:cxnLst/>
              <a:rect l="l" t="t" r="r" b="b"/>
              <a:pathLst>
                <a:path w="1409700" h="372110">
                  <a:moveTo>
                    <a:pt x="1307592" y="0"/>
                  </a:moveTo>
                  <a:lnTo>
                    <a:pt x="102057" y="0"/>
                  </a:lnTo>
                  <a:lnTo>
                    <a:pt x="62332" y="8024"/>
                  </a:lnTo>
                  <a:lnTo>
                    <a:pt x="29892" y="29908"/>
                  </a:lnTo>
                  <a:lnTo>
                    <a:pt x="8020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0" y="309491"/>
                  </a:lnTo>
                  <a:lnTo>
                    <a:pt x="29892" y="341947"/>
                  </a:lnTo>
                  <a:lnTo>
                    <a:pt x="62332" y="363831"/>
                  </a:lnTo>
                  <a:lnTo>
                    <a:pt x="102057" y="371856"/>
                  </a:lnTo>
                  <a:lnTo>
                    <a:pt x="1307592" y="371856"/>
                  </a:lnTo>
                  <a:lnTo>
                    <a:pt x="1347335" y="363831"/>
                  </a:lnTo>
                  <a:lnTo>
                    <a:pt x="1379791" y="341947"/>
                  </a:lnTo>
                  <a:lnTo>
                    <a:pt x="1401675" y="309491"/>
                  </a:lnTo>
                  <a:lnTo>
                    <a:pt x="1409700" y="269748"/>
                  </a:lnTo>
                  <a:lnTo>
                    <a:pt x="1409700" y="102108"/>
                  </a:lnTo>
                  <a:lnTo>
                    <a:pt x="1401675" y="62364"/>
                  </a:lnTo>
                  <a:lnTo>
                    <a:pt x="1379791" y="29908"/>
                  </a:lnTo>
                  <a:lnTo>
                    <a:pt x="1347335" y="8024"/>
                  </a:lnTo>
                  <a:lnTo>
                    <a:pt x="13075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57936" y="3931665"/>
            <a:ext cx="92456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İnsan Gücü</a:t>
            </a:r>
            <a:r>
              <a:rPr sz="1000" b="1" spc="-7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Kaybı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303824" y="2872257"/>
            <a:ext cx="866095" cy="68475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307059" y="2659379"/>
            <a:ext cx="612553" cy="96735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22834" y="534923"/>
            <a:ext cx="9369425" cy="5847715"/>
            <a:chOff x="22834" y="534923"/>
            <a:chExt cx="9369425" cy="5847715"/>
          </a:xfrm>
        </p:grpSpPr>
        <p:sp>
          <p:nvSpPr>
            <p:cNvPr id="19" name="object 19"/>
            <p:cNvSpPr/>
            <p:nvPr/>
          </p:nvSpPr>
          <p:spPr>
            <a:xfrm>
              <a:off x="254508" y="534923"/>
              <a:ext cx="1123188" cy="1335024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2834" y="1885187"/>
              <a:ext cx="1586535" cy="53035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1815" y="1897379"/>
              <a:ext cx="1527048" cy="489203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22504" y="1892807"/>
              <a:ext cx="1220724" cy="537972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1252" y="1937004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30" h="372110">
                  <a:moveTo>
                    <a:pt x="1306067" y="0"/>
                  </a:moveTo>
                  <a:lnTo>
                    <a:pt x="102057" y="0"/>
                  </a:lnTo>
                  <a:lnTo>
                    <a:pt x="62332" y="8024"/>
                  </a:lnTo>
                  <a:lnTo>
                    <a:pt x="29892" y="29908"/>
                  </a:lnTo>
                  <a:lnTo>
                    <a:pt x="8020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0" y="309491"/>
                  </a:lnTo>
                  <a:lnTo>
                    <a:pt x="29892" y="341947"/>
                  </a:lnTo>
                  <a:lnTo>
                    <a:pt x="62332" y="363831"/>
                  </a:lnTo>
                  <a:lnTo>
                    <a:pt x="102057" y="371856"/>
                  </a:lnTo>
                  <a:lnTo>
                    <a:pt x="1306067" y="371856"/>
                  </a:lnTo>
                  <a:lnTo>
                    <a:pt x="1345811" y="363831"/>
                  </a:lnTo>
                  <a:lnTo>
                    <a:pt x="1378267" y="341947"/>
                  </a:lnTo>
                  <a:lnTo>
                    <a:pt x="1400151" y="309491"/>
                  </a:lnTo>
                  <a:lnTo>
                    <a:pt x="1408176" y="269748"/>
                  </a:lnTo>
                  <a:lnTo>
                    <a:pt x="1408176" y="102108"/>
                  </a:lnTo>
                  <a:lnTo>
                    <a:pt x="1400151" y="62364"/>
                  </a:lnTo>
                  <a:lnTo>
                    <a:pt x="1378267" y="29908"/>
                  </a:lnTo>
                  <a:lnTo>
                    <a:pt x="1345811" y="8024"/>
                  </a:lnTo>
                  <a:lnTo>
                    <a:pt x="13060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14527" y="2686812"/>
              <a:ext cx="800100" cy="1028700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13886" y="5349239"/>
              <a:ext cx="796971" cy="929800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271771" y="5751576"/>
              <a:ext cx="789431" cy="630936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943019" y="3936491"/>
              <a:ext cx="449204" cy="728472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786560" y="534923"/>
              <a:ext cx="1808301" cy="1206283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344830" y="1951100"/>
            <a:ext cx="94043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1625" marR="5080" indent="-28956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Kazanın</a:t>
            </a:r>
            <a:r>
              <a:rPr sz="1000" b="1" spc="-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Niteliğini  Belirle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5864326" y="1885188"/>
            <a:ext cx="1586865" cy="546100"/>
            <a:chOff x="5864326" y="1885188"/>
            <a:chExt cx="1586865" cy="546100"/>
          </a:xfrm>
        </p:grpSpPr>
        <p:sp>
          <p:nvSpPr>
            <p:cNvPr id="31" name="object 31"/>
            <p:cNvSpPr/>
            <p:nvPr/>
          </p:nvSpPr>
          <p:spPr>
            <a:xfrm>
              <a:off x="5864326" y="1885188"/>
              <a:ext cx="1586535" cy="53035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893308" y="1897380"/>
              <a:ext cx="1527047" cy="489203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073140" y="1892808"/>
              <a:ext cx="1197864" cy="537972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952744" y="1937004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10">
                  <a:moveTo>
                    <a:pt x="1306067" y="0"/>
                  </a:moveTo>
                  <a:lnTo>
                    <a:pt x="102107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7" y="371856"/>
                  </a:lnTo>
                  <a:lnTo>
                    <a:pt x="1306067" y="371856"/>
                  </a:lnTo>
                  <a:lnTo>
                    <a:pt x="1345811" y="363831"/>
                  </a:lnTo>
                  <a:lnTo>
                    <a:pt x="1378267" y="341947"/>
                  </a:lnTo>
                  <a:lnTo>
                    <a:pt x="1400151" y="309491"/>
                  </a:lnTo>
                  <a:lnTo>
                    <a:pt x="1408176" y="269748"/>
                  </a:lnTo>
                  <a:lnTo>
                    <a:pt x="1408176" y="102108"/>
                  </a:lnTo>
                  <a:lnTo>
                    <a:pt x="1400151" y="62364"/>
                  </a:lnTo>
                  <a:lnTo>
                    <a:pt x="1378267" y="29908"/>
                  </a:lnTo>
                  <a:lnTo>
                    <a:pt x="1345811" y="8024"/>
                  </a:lnTo>
                  <a:lnTo>
                    <a:pt x="13060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6196329" y="1951100"/>
            <a:ext cx="92265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7025" marR="5080" indent="-314325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Hasarın</a:t>
            </a:r>
            <a:r>
              <a:rPr sz="1000" b="1" spc="-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etkilerini  gider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1897353" y="3790162"/>
            <a:ext cx="1586865" cy="528955"/>
            <a:chOff x="1897353" y="3790162"/>
            <a:chExt cx="1586865" cy="528955"/>
          </a:xfrm>
        </p:grpSpPr>
        <p:sp>
          <p:nvSpPr>
            <p:cNvPr id="37" name="object 37"/>
            <p:cNvSpPr/>
            <p:nvPr/>
          </p:nvSpPr>
          <p:spPr>
            <a:xfrm>
              <a:off x="1897353" y="3790162"/>
              <a:ext cx="1586535" cy="52885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926335" y="3802379"/>
              <a:ext cx="1527048" cy="489204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356103" y="3872483"/>
              <a:ext cx="669036" cy="385571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985771" y="3842003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10">
                  <a:moveTo>
                    <a:pt x="1306067" y="0"/>
                  </a:moveTo>
                  <a:lnTo>
                    <a:pt x="102107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7" y="371856"/>
                  </a:lnTo>
                  <a:lnTo>
                    <a:pt x="1306067" y="371856"/>
                  </a:lnTo>
                  <a:lnTo>
                    <a:pt x="1345811" y="363831"/>
                  </a:lnTo>
                  <a:lnTo>
                    <a:pt x="1378267" y="341947"/>
                  </a:lnTo>
                  <a:lnTo>
                    <a:pt x="1400151" y="309491"/>
                  </a:lnTo>
                  <a:lnTo>
                    <a:pt x="1408176" y="269748"/>
                  </a:lnTo>
                  <a:lnTo>
                    <a:pt x="1408176" y="102108"/>
                  </a:lnTo>
                  <a:lnTo>
                    <a:pt x="1400151" y="62364"/>
                  </a:lnTo>
                  <a:lnTo>
                    <a:pt x="1378267" y="29908"/>
                  </a:lnTo>
                  <a:lnTo>
                    <a:pt x="1345811" y="8024"/>
                  </a:lnTo>
                  <a:lnTo>
                    <a:pt x="13060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2479294" y="3931665"/>
            <a:ext cx="4222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Ölü</a:t>
            </a:r>
            <a:r>
              <a:rPr sz="1000" b="1" spc="-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Var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24358" y="6356576"/>
            <a:ext cx="1586865" cy="501650"/>
            <a:chOff x="24358" y="6356576"/>
            <a:chExt cx="1586865" cy="501650"/>
          </a:xfrm>
        </p:grpSpPr>
        <p:sp>
          <p:nvSpPr>
            <p:cNvPr id="43" name="object 43"/>
            <p:cNvSpPr/>
            <p:nvPr/>
          </p:nvSpPr>
          <p:spPr>
            <a:xfrm>
              <a:off x="24358" y="6356576"/>
              <a:ext cx="1586535" cy="501422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3339" y="6368794"/>
              <a:ext cx="1527048" cy="489204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26719" y="6438898"/>
              <a:ext cx="781811" cy="385571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12776" y="6408419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30" h="372109">
                  <a:moveTo>
                    <a:pt x="1306068" y="0"/>
                  </a:moveTo>
                  <a:lnTo>
                    <a:pt x="102057" y="0"/>
                  </a:lnTo>
                  <a:lnTo>
                    <a:pt x="62332" y="8020"/>
                  </a:lnTo>
                  <a:lnTo>
                    <a:pt x="29892" y="29892"/>
                  </a:lnTo>
                  <a:lnTo>
                    <a:pt x="8020" y="62332"/>
                  </a:lnTo>
                  <a:lnTo>
                    <a:pt x="0" y="102057"/>
                  </a:lnTo>
                  <a:lnTo>
                    <a:pt x="0" y="269786"/>
                  </a:lnTo>
                  <a:lnTo>
                    <a:pt x="8020" y="309517"/>
                  </a:lnTo>
                  <a:lnTo>
                    <a:pt x="29892" y="341960"/>
                  </a:lnTo>
                  <a:lnTo>
                    <a:pt x="62332" y="363834"/>
                  </a:lnTo>
                  <a:lnTo>
                    <a:pt x="102057" y="371854"/>
                  </a:lnTo>
                  <a:lnTo>
                    <a:pt x="1306068" y="371854"/>
                  </a:lnTo>
                  <a:lnTo>
                    <a:pt x="1345811" y="363834"/>
                  </a:lnTo>
                  <a:lnTo>
                    <a:pt x="1378267" y="341960"/>
                  </a:lnTo>
                  <a:lnTo>
                    <a:pt x="1400151" y="309517"/>
                  </a:lnTo>
                  <a:lnTo>
                    <a:pt x="1408176" y="269786"/>
                  </a:lnTo>
                  <a:lnTo>
                    <a:pt x="1408176" y="102057"/>
                  </a:lnTo>
                  <a:lnTo>
                    <a:pt x="1400151" y="62332"/>
                  </a:lnTo>
                  <a:lnTo>
                    <a:pt x="1378267" y="29892"/>
                  </a:lnTo>
                  <a:lnTo>
                    <a:pt x="1345811" y="8020"/>
                  </a:lnTo>
                  <a:lnTo>
                    <a:pt x="13060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549655" y="6499352"/>
            <a:ext cx="5353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Yaralı</a:t>
            </a:r>
            <a:r>
              <a:rPr sz="1000" b="1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Var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230454" y="5387340"/>
            <a:ext cx="916630" cy="870204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" name="object 49"/>
          <p:cNvGrpSpPr/>
          <p:nvPr/>
        </p:nvGrpSpPr>
        <p:grpSpPr>
          <a:xfrm>
            <a:off x="1903450" y="6356576"/>
            <a:ext cx="1586865" cy="501650"/>
            <a:chOff x="1903450" y="6356576"/>
            <a:chExt cx="1586865" cy="501650"/>
          </a:xfrm>
        </p:grpSpPr>
        <p:sp>
          <p:nvSpPr>
            <p:cNvPr id="50" name="object 50"/>
            <p:cNvSpPr/>
            <p:nvPr/>
          </p:nvSpPr>
          <p:spPr>
            <a:xfrm>
              <a:off x="1903450" y="6356576"/>
              <a:ext cx="1586535" cy="501422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932432" y="6368794"/>
              <a:ext cx="1527047" cy="489204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058924" y="6362698"/>
              <a:ext cx="1304544" cy="495300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991868" y="6408419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09">
                  <a:moveTo>
                    <a:pt x="1306068" y="0"/>
                  </a:moveTo>
                  <a:lnTo>
                    <a:pt x="102107" y="0"/>
                  </a:lnTo>
                  <a:lnTo>
                    <a:pt x="62364" y="8020"/>
                  </a:lnTo>
                  <a:lnTo>
                    <a:pt x="29908" y="29892"/>
                  </a:lnTo>
                  <a:lnTo>
                    <a:pt x="8024" y="62332"/>
                  </a:lnTo>
                  <a:lnTo>
                    <a:pt x="0" y="102057"/>
                  </a:lnTo>
                  <a:lnTo>
                    <a:pt x="0" y="269786"/>
                  </a:lnTo>
                  <a:lnTo>
                    <a:pt x="8024" y="309517"/>
                  </a:lnTo>
                  <a:lnTo>
                    <a:pt x="29908" y="341960"/>
                  </a:lnTo>
                  <a:lnTo>
                    <a:pt x="62364" y="363834"/>
                  </a:lnTo>
                  <a:lnTo>
                    <a:pt x="102107" y="371854"/>
                  </a:lnTo>
                  <a:lnTo>
                    <a:pt x="1306068" y="371854"/>
                  </a:lnTo>
                  <a:lnTo>
                    <a:pt x="1345811" y="363834"/>
                  </a:lnTo>
                  <a:lnTo>
                    <a:pt x="1378267" y="341960"/>
                  </a:lnTo>
                  <a:lnTo>
                    <a:pt x="1400151" y="309517"/>
                  </a:lnTo>
                  <a:lnTo>
                    <a:pt x="1408176" y="269786"/>
                  </a:lnTo>
                  <a:lnTo>
                    <a:pt x="1408176" y="102057"/>
                  </a:lnTo>
                  <a:lnTo>
                    <a:pt x="1400151" y="62332"/>
                  </a:lnTo>
                  <a:lnTo>
                    <a:pt x="1378267" y="29892"/>
                  </a:lnTo>
                  <a:lnTo>
                    <a:pt x="1345811" y="8020"/>
                  </a:lnTo>
                  <a:lnTo>
                    <a:pt x="13060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2181605" y="6423152"/>
            <a:ext cx="10287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İl Yardım</a:t>
            </a:r>
            <a:r>
              <a:rPr sz="1000" b="1" spc="-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Sertifikan 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Var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mı</a:t>
            </a:r>
            <a:r>
              <a:rPr sz="10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?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3872458" y="3790162"/>
            <a:ext cx="1586865" cy="1387475"/>
            <a:chOff x="3872458" y="3790162"/>
            <a:chExt cx="1586865" cy="1387475"/>
          </a:xfrm>
        </p:grpSpPr>
        <p:sp>
          <p:nvSpPr>
            <p:cNvPr id="56" name="object 56"/>
            <p:cNvSpPr/>
            <p:nvPr/>
          </p:nvSpPr>
          <p:spPr>
            <a:xfrm>
              <a:off x="3979164" y="4343966"/>
              <a:ext cx="1373124" cy="833061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3872458" y="3790162"/>
              <a:ext cx="1586535" cy="52885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3901440" y="3802379"/>
              <a:ext cx="1527048" cy="489204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4111752" y="3796283"/>
              <a:ext cx="1107948" cy="537971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3960876" y="3842003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10">
                  <a:moveTo>
                    <a:pt x="1306068" y="0"/>
                  </a:moveTo>
                  <a:lnTo>
                    <a:pt x="102108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8" y="371856"/>
                  </a:lnTo>
                  <a:lnTo>
                    <a:pt x="1306068" y="371856"/>
                  </a:lnTo>
                  <a:lnTo>
                    <a:pt x="1345811" y="363831"/>
                  </a:lnTo>
                  <a:lnTo>
                    <a:pt x="1378267" y="341947"/>
                  </a:lnTo>
                  <a:lnTo>
                    <a:pt x="1400151" y="309491"/>
                  </a:lnTo>
                  <a:lnTo>
                    <a:pt x="1408176" y="269748"/>
                  </a:lnTo>
                  <a:lnTo>
                    <a:pt x="1408176" y="102108"/>
                  </a:lnTo>
                  <a:lnTo>
                    <a:pt x="1400151" y="62364"/>
                  </a:lnTo>
                  <a:lnTo>
                    <a:pt x="1378267" y="29908"/>
                  </a:lnTo>
                  <a:lnTo>
                    <a:pt x="1345811" y="8024"/>
                  </a:lnTo>
                  <a:lnTo>
                    <a:pt x="13060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4234688" y="3855465"/>
            <a:ext cx="861694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12395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Kaza Yerine  Müdahale</a:t>
            </a:r>
            <a:r>
              <a:rPr sz="1000" b="1" spc="-7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Etme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3869435" y="5091684"/>
            <a:ext cx="1605280" cy="538480"/>
            <a:chOff x="3869435" y="5091684"/>
            <a:chExt cx="1605280" cy="538480"/>
          </a:xfrm>
        </p:grpSpPr>
        <p:sp>
          <p:nvSpPr>
            <p:cNvPr id="63" name="object 63"/>
            <p:cNvSpPr/>
            <p:nvPr/>
          </p:nvSpPr>
          <p:spPr>
            <a:xfrm>
              <a:off x="3869435" y="5091684"/>
              <a:ext cx="1604772" cy="537971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3907535" y="5113020"/>
              <a:ext cx="1527048" cy="487680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4038599" y="5183124"/>
              <a:ext cx="1263396" cy="385572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3966971" y="5152644"/>
              <a:ext cx="1408430" cy="370840"/>
            </a:xfrm>
            <a:custGeom>
              <a:avLst/>
              <a:gdLst/>
              <a:ahLst/>
              <a:cxnLst/>
              <a:rect l="l" t="t" r="r" b="b"/>
              <a:pathLst>
                <a:path w="1408429" h="370839">
                  <a:moveTo>
                    <a:pt x="1306576" y="0"/>
                  </a:moveTo>
                  <a:lnTo>
                    <a:pt x="101600" y="0"/>
                  </a:lnTo>
                  <a:lnTo>
                    <a:pt x="62043" y="7981"/>
                  </a:lnTo>
                  <a:lnTo>
                    <a:pt x="29749" y="29749"/>
                  </a:lnTo>
                  <a:lnTo>
                    <a:pt x="7981" y="62043"/>
                  </a:lnTo>
                  <a:lnTo>
                    <a:pt x="0" y="101599"/>
                  </a:lnTo>
                  <a:lnTo>
                    <a:pt x="0" y="268731"/>
                  </a:lnTo>
                  <a:lnTo>
                    <a:pt x="7981" y="308288"/>
                  </a:lnTo>
                  <a:lnTo>
                    <a:pt x="29749" y="340582"/>
                  </a:lnTo>
                  <a:lnTo>
                    <a:pt x="62043" y="362350"/>
                  </a:lnTo>
                  <a:lnTo>
                    <a:pt x="101600" y="370331"/>
                  </a:lnTo>
                  <a:lnTo>
                    <a:pt x="1306576" y="370331"/>
                  </a:lnTo>
                  <a:lnTo>
                    <a:pt x="1346132" y="362350"/>
                  </a:lnTo>
                  <a:lnTo>
                    <a:pt x="1378426" y="340582"/>
                  </a:lnTo>
                  <a:lnTo>
                    <a:pt x="1400194" y="308288"/>
                  </a:lnTo>
                  <a:lnTo>
                    <a:pt x="1408176" y="268731"/>
                  </a:lnTo>
                  <a:lnTo>
                    <a:pt x="1408176" y="101599"/>
                  </a:lnTo>
                  <a:lnTo>
                    <a:pt x="1400194" y="62043"/>
                  </a:lnTo>
                  <a:lnTo>
                    <a:pt x="1378426" y="29749"/>
                  </a:lnTo>
                  <a:lnTo>
                    <a:pt x="1346132" y="7981"/>
                  </a:lnTo>
                  <a:lnTo>
                    <a:pt x="13065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 txBox="1"/>
          <p:nvPr/>
        </p:nvSpPr>
        <p:spPr>
          <a:xfrm>
            <a:off x="4162805" y="5242686"/>
            <a:ext cx="10166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İlk müdahaleyi</a:t>
            </a:r>
            <a:r>
              <a:rPr sz="1000" b="1" spc="-6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yap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736384" y="2046223"/>
            <a:ext cx="4770120" cy="4812030"/>
            <a:chOff x="736384" y="2046223"/>
            <a:chExt cx="4770120" cy="4812030"/>
          </a:xfrm>
        </p:grpSpPr>
        <p:sp>
          <p:nvSpPr>
            <p:cNvPr id="69" name="object 69"/>
            <p:cNvSpPr/>
            <p:nvPr/>
          </p:nvSpPr>
          <p:spPr>
            <a:xfrm>
              <a:off x="736384" y="2046223"/>
              <a:ext cx="3244215" cy="3804285"/>
            </a:xfrm>
            <a:custGeom>
              <a:avLst/>
              <a:gdLst/>
              <a:ahLst/>
              <a:cxnLst/>
              <a:rect l="l" t="t" r="r" b="b"/>
              <a:pathLst>
                <a:path w="3244215" h="3804285">
                  <a:moveTo>
                    <a:pt x="160020" y="442849"/>
                  </a:moveTo>
                  <a:lnTo>
                    <a:pt x="106667" y="442772"/>
                  </a:lnTo>
                  <a:lnTo>
                    <a:pt x="106959" y="292354"/>
                  </a:lnTo>
                  <a:lnTo>
                    <a:pt x="53619" y="292354"/>
                  </a:lnTo>
                  <a:lnTo>
                    <a:pt x="53327" y="442683"/>
                  </a:lnTo>
                  <a:lnTo>
                    <a:pt x="0" y="442595"/>
                  </a:lnTo>
                  <a:lnTo>
                    <a:pt x="79717" y="602742"/>
                  </a:lnTo>
                  <a:lnTo>
                    <a:pt x="146685" y="469392"/>
                  </a:lnTo>
                  <a:lnTo>
                    <a:pt x="160020" y="442849"/>
                  </a:lnTo>
                  <a:close/>
                </a:path>
                <a:path w="3244215" h="3804285">
                  <a:moveTo>
                    <a:pt x="164782" y="3144647"/>
                  </a:moveTo>
                  <a:lnTo>
                    <a:pt x="111429" y="3144697"/>
                  </a:lnTo>
                  <a:lnTo>
                    <a:pt x="110959" y="2168398"/>
                  </a:lnTo>
                  <a:lnTo>
                    <a:pt x="57619" y="2168398"/>
                  </a:lnTo>
                  <a:lnTo>
                    <a:pt x="58089" y="3144736"/>
                  </a:lnTo>
                  <a:lnTo>
                    <a:pt x="4762" y="3144774"/>
                  </a:lnTo>
                  <a:lnTo>
                    <a:pt x="84861" y="3304667"/>
                  </a:lnTo>
                  <a:lnTo>
                    <a:pt x="151460" y="3171329"/>
                  </a:lnTo>
                  <a:lnTo>
                    <a:pt x="164782" y="3144647"/>
                  </a:lnTo>
                  <a:close/>
                </a:path>
                <a:path w="3244215" h="3804285">
                  <a:moveTo>
                    <a:pt x="1160475" y="2011553"/>
                  </a:moveTo>
                  <a:lnTo>
                    <a:pt x="1079080" y="2011553"/>
                  </a:lnTo>
                  <a:lnTo>
                    <a:pt x="1052360" y="2011553"/>
                  </a:lnTo>
                  <a:lnTo>
                    <a:pt x="1051902" y="2064639"/>
                  </a:lnTo>
                  <a:lnTo>
                    <a:pt x="1160475" y="2011553"/>
                  </a:lnTo>
                  <a:close/>
                </a:path>
                <a:path w="3244215" h="3804285">
                  <a:moveTo>
                    <a:pt x="1206969" y="82042"/>
                  </a:moveTo>
                  <a:lnTo>
                    <a:pt x="1153629" y="55372"/>
                  </a:lnTo>
                  <a:lnTo>
                    <a:pt x="1046949" y="2032"/>
                  </a:lnTo>
                  <a:lnTo>
                    <a:pt x="1046949" y="55372"/>
                  </a:lnTo>
                  <a:lnTo>
                    <a:pt x="823429" y="55372"/>
                  </a:lnTo>
                  <a:lnTo>
                    <a:pt x="823429" y="108712"/>
                  </a:lnTo>
                  <a:lnTo>
                    <a:pt x="1046949" y="108712"/>
                  </a:lnTo>
                  <a:lnTo>
                    <a:pt x="1046949" y="162052"/>
                  </a:lnTo>
                  <a:lnTo>
                    <a:pt x="1153617" y="108712"/>
                  </a:lnTo>
                  <a:lnTo>
                    <a:pt x="1206969" y="82042"/>
                  </a:lnTo>
                  <a:close/>
                </a:path>
                <a:path w="3244215" h="3804285">
                  <a:moveTo>
                    <a:pt x="1212684" y="1986026"/>
                  </a:moveTo>
                  <a:lnTo>
                    <a:pt x="1053299" y="1904619"/>
                  </a:lnTo>
                  <a:lnTo>
                    <a:pt x="1052830" y="1957997"/>
                  </a:lnTo>
                  <a:lnTo>
                    <a:pt x="790155" y="1955800"/>
                  </a:lnTo>
                  <a:lnTo>
                    <a:pt x="789647" y="2009140"/>
                  </a:lnTo>
                  <a:lnTo>
                    <a:pt x="1052360" y="2011337"/>
                  </a:lnTo>
                  <a:lnTo>
                    <a:pt x="1079080" y="2011553"/>
                  </a:lnTo>
                  <a:lnTo>
                    <a:pt x="1160919" y="2011337"/>
                  </a:lnTo>
                  <a:lnTo>
                    <a:pt x="1212684" y="1986026"/>
                  </a:lnTo>
                  <a:close/>
                </a:path>
                <a:path w="3244215" h="3804285">
                  <a:moveTo>
                    <a:pt x="3140849" y="106807"/>
                  </a:moveTo>
                  <a:lnTo>
                    <a:pt x="3059646" y="106807"/>
                  </a:lnTo>
                  <a:lnTo>
                    <a:pt x="3033052" y="106807"/>
                  </a:lnTo>
                  <a:lnTo>
                    <a:pt x="3032722" y="160020"/>
                  </a:lnTo>
                  <a:lnTo>
                    <a:pt x="3140849" y="106807"/>
                  </a:lnTo>
                  <a:close/>
                </a:path>
                <a:path w="3244215" h="3804285">
                  <a:moveTo>
                    <a:pt x="3186646" y="1985518"/>
                  </a:moveTo>
                  <a:lnTo>
                    <a:pt x="3133306" y="1958848"/>
                  </a:lnTo>
                  <a:lnTo>
                    <a:pt x="3026626" y="1905508"/>
                  </a:lnTo>
                  <a:lnTo>
                    <a:pt x="3026626" y="1958848"/>
                  </a:lnTo>
                  <a:lnTo>
                    <a:pt x="2697950" y="1958848"/>
                  </a:lnTo>
                  <a:lnTo>
                    <a:pt x="2697950" y="2012188"/>
                  </a:lnTo>
                  <a:lnTo>
                    <a:pt x="3026626" y="2012188"/>
                  </a:lnTo>
                  <a:lnTo>
                    <a:pt x="3026626" y="2065528"/>
                  </a:lnTo>
                  <a:lnTo>
                    <a:pt x="3133306" y="2012188"/>
                  </a:lnTo>
                  <a:lnTo>
                    <a:pt x="3186646" y="1985518"/>
                  </a:lnTo>
                  <a:close/>
                </a:path>
                <a:path w="3244215" h="3804285">
                  <a:moveTo>
                    <a:pt x="3193250" y="81026"/>
                  </a:moveTo>
                  <a:lnTo>
                    <a:pt x="3033738" y="0"/>
                  </a:lnTo>
                  <a:lnTo>
                    <a:pt x="3033395" y="53301"/>
                  </a:lnTo>
                  <a:lnTo>
                    <a:pt x="2653881" y="50800"/>
                  </a:lnTo>
                  <a:lnTo>
                    <a:pt x="2653627" y="104140"/>
                  </a:lnTo>
                  <a:lnTo>
                    <a:pt x="3033052" y="106641"/>
                  </a:lnTo>
                  <a:lnTo>
                    <a:pt x="3059646" y="106807"/>
                  </a:lnTo>
                  <a:lnTo>
                    <a:pt x="3141205" y="106641"/>
                  </a:lnTo>
                  <a:lnTo>
                    <a:pt x="3193250" y="81026"/>
                  </a:lnTo>
                  <a:close/>
                </a:path>
                <a:path w="3244215" h="3804285">
                  <a:moveTo>
                    <a:pt x="3244050" y="2674366"/>
                  </a:moveTo>
                  <a:lnTo>
                    <a:pt x="3190710" y="2647696"/>
                  </a:lnTo>
                  <a:lnTo>
                    <a:pt x="3084030" y="2594356"/>
                  </a:lnTo>
                  <a:lnTo>
                    <a:pt x="3084030" y="2647696"/>
                  </a:lnTo>
                  <a:lnTo>
                    <a:pt x="2830792" y="2647696"/>
                  </a:lnTo>
                  <a:lnTo>
                    <a:pt x="2830792" y="3750360"/>
                  </a:lnTo>
                  <a:lnTo>
                    <a:pt x="2470874" y="3750360"/>
                  </a:lnTo>
                  <a:lnTo>
                    <a:pt x="2470874" y="3803700"/>
                  </a:lnTo>
                  <a:lnTo>
                    <a:pt x="2884132" y="3803700"/>
                  </a:lnTo>
                  <a:lnTo>
                    <a:pt x="2884132" y="3777030"/>
                  </a:lnTo>
                  <a:lnTo>
                    <a:pt x="2884132" y="3750360"/>
                  </a:lnTo>
                  <a:lnTo>
                    <a:pt x="2884132" y="2701036"/>
                  </a:lnTo>
                  <a:lnTo>
                    <a:pt x="3084030" y="2701036"/>
                  </a:lnTo>
                  <a:lnTo>
                    <a:pt x="3084030" y="2754376"/>
                  </a:lnTo>
                  <a:lnTo>
                    <a:pt x="3190697" y="2701036"/>
                  </a:lnTo>
                  <a:lnTo>
                    <a:pt x="3244050" y="2674366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3901439" y="6347459"/>
              <a:ext cx="1604772" cy="510539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3939539" y="6368794"/>
              <a:ext cx="1527048" cy="489204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4006596" y="6438898"/>
              <a:ext cx="1392936" cy="385571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3998976" y="6408420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09">
                  <a:moveTo>
                    <a:pt x="1306068" y="0"/>
                  </a:moveTo>
                  <a:lnTo>
                    <a:pt x="102108" y="0"/>
                  </a:lnTo>
                  <a:lnTo>
                    <a:pt x="62364" y="8020"/>
                  </a:lnTo>
                  <a:lnTo>
                    <a:pt x="29908" y="29892"/>
                  </a:lnTo>
                  <a:lnTo>
                    <a:pt x="8024" y="62332"/>
                  </a:lnTo>
                  <a:lnTo>
                    <a:pt x="0" y="102057"/>
                  </a:lnTo>
                  <a:lnTo>
                    <a:pt x="0" y="269786"/>
                  </a:lnTo>
                  <a:lnTo>
                    <a:pt x="8024" y="309517"/>
                  </a:lnTo>
                  <a:lnTo>
                    <a:pt x="29908" y="341960"/>
                  </a:lnTo>
                  <a:lnTo>
                    <a:pt x="62364" y="363834"/>
                  </a:lnTo>
                  <a:lnTo>
                    <a:pt x="102108" y="371854"/>
                  </a:lnTo>
                  <a:lnTo>
                    <a:pt x="1306068" y="371854"/>
                  </a:lnTo>
                  <a:lnTo>
                    <a:pt x="1345811" y="363834"/>
                  </a:lnTo>
                  <a:lnTo>
                    <a:pt x="1378267" y="341960"/>
                  </a:lnTo>
                  <a:lnTo>
                    <a:pt x="1400151" y="309517"/>
                  </a:lnTo>
                  <a:lnTo>
                    <a:pt x="1408176" y="269786"/>
                  </a:lnTo>
                  <a:lnTo>
                    <a:pt x="1408176" y="102057"/>
                  </a:lnTo>
                  <a:lnTo>
                    <a:pt x="1400151" y="62332"/>
                  </a:lnTo>
                  <a:lnTo>
                    <a:pt x="1378267" y="29892"/>
                  </a:lnTo>
                  <a:lnTo>
                    <a:pt x="1345811" y="8020"/>
                  </a:lnTo>
                  <a:lnTo>
                    <a:pt x="13060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561338" y="6518147"/>
              <a:ext cx="393065" cy="160020"/>
            </a:xfrm>
            <a:custGeom>
              <a:avLst/>
              <a:gdLst/>
              <a:ahLst/>
              <a:cxnLst/>
              <a:rect l="l" t="t" r="r" b="b"/>
              <a:pathLst>
                <a:path w="393064" h="160020">
                  <a:moveTo>
                    <a:pt x="232537" y="0"/>
                  </a:moveTo>
                  <a:lnTo>
                    <a:pt x="232537" y="160019"/>
                  </a:lnTo>
                  <a:lnTo>
                    <a:pt x="339217" y="106679"/>
                  </a:lnTo>
                  <a:lnTo>
                    <a:pt x="259206" y="106679"/>
                  </a:lnTo>
                  <a:lnTo>
                    <a:pt x="259206" y="53339"/>
                  </a:lnTo>
                  <a:lnTo>
                    <a:pt x="339217" y="53339"/>
                  </a:lnTo>
                  <a:lnTo>
                    <a:pt x="232537" y="0"/>
                  </a:lnTo>
                  <a:close/>
                </a:path>
                <a:path w="393064" h="160020">
                  <a:moveTo>
                    <a:pt x="232537" y="53339"/>
                  </a:moveTo>
                  <a:lnTo>
                    <a:pt x="0" y="53339"/>
                  </a:lnTo>
                  <a:lnTo>
                    <a:pt x="0" y="106679"/>
                  </a:lnTo>
                  <a:lnTo>
                    <a:pt x="232537" y="106679"/>
                  </a:lnTo>
                  <a:lnTo>
                    <a:pt x="232537" y="53339"/>
                  </a:lnTo>
                  <a:close/>
                </a:path>
                <a:path w="393064" h="160020">
                  <a:moveTo>
                    <a:pt x="339217" y="53339"/>
                  </a:moveTo>
                  <a:lnTo>
                    <a:pt x="259206" y="53339"/>
                  </a:lnTo>
                  <a:lnTo>
                    <a:pt x="259206" y="106679"/>
                  </a:lnTo>
                  <a:lnTo>
                    <a:pt x="339217" y="106679"/>
                  </a:lnTo>
                  <a:lnTo>
                    <a:pt x="392556" y="80009"/>
                  </a:lnTo>
                  <a:lnTo>
                    <a:pt x="339217" y="53339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5" name="object 75"/>
          <p:cNvSpPr txBox="1"/>
          <p:nvPr/>
        </p:nvSpPr>
        <p:spPr>
          <a:xfrm>
            <a:off x="4129532" y="6499352"/>
            <a:ext cx="11461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Ambulans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Çağır</a:t>
            </a:r>
            <a:r>
              <a:rPr sz="1000" b="1" spc="-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(112)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440429" y="6515100"/>
            <a:ext cx="559435" cy="160020"/>
          </a:xfrm>
          <a:custGeom>
            <a:avLst/>
            <a:gdLst/>
            <a:ahLst/>
            <a:cxnLst/>
            <a:rect l="l" t="t" r="r" b="b"/>
            <a:pathLst>
              <a:path w="559435" h="160020">
                <a:moveTo>
                  <a:pt x="399415" y="0"/>
                </a:moveTo>
                <a:lnTo>
                  <a:pt x="399415" y="160020"/>
                </a:lnTo>
                <a:lnTo>
                  <a:pt x="506095" y="106679"/>
                </a:lnTo>
                <a:lnTo>
                  <a:pt x="426085" y="106679"/>
                </a:lnTo>
                <a:lnTo>
                  <a:pt x="426085" y="53339"/>
                </a:lnTo>
                <a:lnTo>
                  <a:pt x="506095" y="53339"/>
                </a:lnTo>
                <a:lnTo>
                  <a:pt x="399415" y="0"/>
                </a:lnTo>
                <a:close/>
              </a:path>
              <a:path w="559435" h="160020">
                <a:moveTo>
                  <a:pt x="252984" y="56908"/>
                </a:moveTo>
                <a:lnTo>
                  <a:pt x="0" y="56908"/>
                </a:lnTo>
                <a:lnTo>
                  <a:pt x="0" y="110248"/>
                </a:lnTo>
                <a:lnTo>
                  <a:pt x="306324" y="110248"/>
                </a:lnTo>
                <a:lnTo>
                  <a:pt x="306324" y="106679"/>
                </a:lnTo>
                <a:lnTo>
                  <a:pt x="279654" y="106679"/>
                </a:lnTo>
                <a:lnTo>
                  <a:pt x="302755" y="83578"/>
                </a:lnTo>
                <a:lnTo>
                  <a:pt x="252984" y="83578"/>
                </a:lnTo>
                <a:lnTo>
                  <a:pt x="252984" y="56908"/>
                </a:lnTo>
                <a:close/>
              </a:path>
              <a:path w="559435" h="160020">
                <a:moveTo>
                  <a:pt x="306324" y="80010"/>
                </a:moveTo>
                <a:lnTo>
                  <a:pt x="279654" y="106679"/>
                </a:lnTo>
                <a:lnTo>
                  <a:pt x="306324" y="106679"/>
                </a:lnTo>
                <a:lnTo>
                  <a:pt x="306324" y="80010"/>
                </a:lnTo>
                <a:close/>
              </a:path>
              <a:path w="559435" h="160020">
                <a:moveTo>
                  <a:pt x="399415" y="80010"/>
                </a:moveTo>
                <a:lnTo>
                  <a:pt x="306324" y="80010"/>
                </a:lnTo>
                <a:lnTo>
                  <a:pt x="306324" y="106679"/>
                </a:lnTo>
                <a:lnTo>
                  <a:pt x="399415" y="106679"/>
                </a:lnTo>
                <a:lnTo>
                  <a:pt x="399415" y="80010"/>
                </a:lnTo>
                <a:close/>
              </a:path>
              <a:path w="559435" h="160020">
                <a:moveTo>
                  <a:pt x="506095" y="53339"/>
                </a:moveTo>
                <a:lnTo>
                  <a:pt x="426085" y="53339"/>
                </a:lnTo>
                <a:lnTo>
                  <a:pt x="426085" y="106679"/>
                </a:lnTo>
                <a:lnTo>
                  <a:pt x="506095" y="106679"/>
                </a:lnTo>
                <a:lnTo>
                  <a:pt x="559435" y="80010"/>
                </a:lnTo>
                <a:lnTo>
                  <a:pt x="506095" y="53339"/>
                </a:lnTo>
                <a:close/>
              </a:path>
              <a:path w="559435" h="160020">
                <a:moveTo>
                  <a:pt x="399415" y="53339"/>
                </a:moveTo>
                <a:lnTo>
                  <a:pt x="252984" y="53339"/>
                </a:lnTo>
                <a:lnTo>
                  <a:pt x="252984" y="83578"/>
                </a:lnTo>
                <a:lnTo>
                  <a:pt x="279654" y="56908"/>
                </a:lnTo>
                <a:lnTo>
                  <a:pt x="399415" y="56908"/>
                </a:lnTo>
                <a:lnTo>
                  <a:pt x="399415" y="53339"/>
                </a:lnTo>
                <a:close/>
              </a:path>
              <a:path w="559435" h="160020">
                <a:moveTo>
                  <a:pt x="399415" y="56908"/>
                </a:moveTo>
                <a:lnTo>
                  <a:pt x="279654" y="56908"/>
                </a:lnTo>
                <a:lnTo>
                  <a:pt x="252984" y="83578"/>
                </a:lnTo>
                <a:lnTo>
                  <a:pt x="302755" y="83578"/>
                </a:lnTo>
                <a:lnTo>
                  <a:pt x="306324" y="80010"/>
                </a:lnTo>
                <a:lnTo>
                  <a:pt x="399415" y="80010"/>
                </a:lnTo>
                <a:lnTo>
                  <a:pt x="399415" y="5690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3426714" y="5413961"/>
            <a:ext cx="165735" cy="2800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1100" b="1" spc="5" dirty="0">
                <a:solidFill>
                  <a:srgbClr val="C00000"/>
                </a:solidFill>
                <a:latin typeface="Calibri"/>
                <a:cs typeface="Calibri"/>
              </a:rPr>
              <a:t>v</a:t>
            </a:r>
            <a:r>
              <a:rPr sz="1100" b="1" spc="-5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470528" y="6381699"/>
            <a:ext cx="33464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C00000"/>
                </a:solidFill>
                <a:latin typeface="Calibri"/>
                <a:cs typeface="Calibri"/>
              </a:rPr>
              <a:t>Hayır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79" name="object 79"/>
          <p:cNvGrpSpPr/>
          <p:nvPr/>
        </p:nvGrpSpPr>
        <p:grpSpPr>
          <a:xfrm>
            <a:off x="3869435" y="1876044"/>
            <a:ext cx="1605280" cy="554990"/>
            <a:chOff x="3869435" y="1876044"/>
            <a:chExt cx="1605280" cy="554990"/>
          </a:xfrm>
        </p:grpSpPr>
        <p:sp>
          <p:nvSpPr>
            <p:cNvPr id="80" name="object 80"/>
            <p:cNvSpPr/>
            <p:nvPr/>
          </p:nvSpPr>
          <p:spPr>
            <a:xfrm>
              <a:off x="3869435" y="1876044"/>
              <a:ext cx="1604772" cy="539496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3907535" y="1897380"/>
              <a:ext cx="1527048" cy="489203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983735" y="1892808"/>
              <a:ext cx="1373124" cy="537972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966971" y="1937004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10">
                  <a:moveTo>
                    <a:pt x="1306067" y="0"/>
                  </a:moveTo>
                  <a:lnTo>
                    <a:pt x="102107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7" y="371856"/>
                  </a:lnTo>
                  <a:lnTo>
                    <a:pt x="1306067" y="371856"/>
                  </a:lnTo>
                  <a:lnTo>
                    <a:pt x="1345811" y="363831"/>
                  </a:lnTo>
                  <a:lnTo>
                    <a:pt x="1378267" y="341947"/>
                  </a:lnTo>
                  <a:lnTo>
                    <a:pt x="1400151" y="309491"/>
                  </a:lnTo>
                  <a:lnTo>
                    <a:pt x="1408176" y="269748"/>
                  </a:lnTo>
                  <a:lnTo>
                    <a:pt x="1408176" y="102108"/>
                  </a:lnTo>
                  <a:lnTo>
                    <a:pt x="1400151" y="62364"/>
                  </a:lnTo>
                  <a:lnTo>
                    <a:pt x="1378267" y="29908"/>
                  </a:lnTo>
                  <a:lnTo>
                    <a:pt x="1345811" y="8024"/>
                  </a:lnTo>
                  <a:lnTo>
                    <a:pt x="13060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4" name="object 84"/>
          <p:cNvSpPr txBox="1"/>
          <p:nvPr/>
        </p:nvSpPr>
        <p:spPr>
          <a:xfrm>
            <a:off x="4107941" y="1951100"/>
            <a:ext cx="112649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1435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Duruma uygun Acil 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Eylem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Planını</a:t>
            </a:r>
            <a:r>
              <a:rPr sz="10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Uygula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85" name="object 85"/>
          <p:cNvGrpSpPr/>
          <p:nvPr/>
        </p:nvGrpSpPr>
        <p:grpSpPr>
          <a:xfrm>
            <a:off x="5415407" y="2044700"/>
            <a:ext cx="2112010" cy="2289810"/>
            <a:chOff x="5415407" y="2044700"/>
            <a:chExt cx="2112010" cy="2289810"/>
          </a:xfrm>
        </p:grpSpPr>
        <p:sp>
          <p:nvSpPr>
            <p:cNvPr id="86" name="object 86"/>
            <p:cNvSpPr/>
            <p:nvPr/>
          </p:nvSpPr>
          <p:spPr>
            <a:xfrm>
              <a:off x="5415407" y="2044700"/>
              <a:ext cx="538480" cy="160020"/>
            </a:xfrm>
            <a:custGeom>
              <a:avLst/>
              <a:gdLst/>
              <a:ahLst/>
              <a:cxnLst/>
              <a:rect l="l" t="t" r="r" b="b"/>
              <a:pathLst>
                <a:path w="538479" h="160019">
                  <a:moveTo>
                    <a:pt x="486089" y="53212"/>
                  </a:moveTo>
                  <a:lnTo>
                    <a:pt x="404875" y="53212"/>
                  </a:lnTo>
                  <a:lnTo>
                    <a:pt x="405256" y="106552"/>
                  </a:lnTo>
                  <a:lnTo>
                    <a:pt x="378629" y="106728"/>
                  </a:lnTo>
                  <a:lnTo>
                    <a:pt x="378967" y="160020"/>
                  </a:lnTo>
                  <a:lnTo>
                    <a:pt x="538479" y="78994"/>
                  </a:lnTo>
                  <a:lnTo>
                    <a:pt x="486089" y="53212"/>
                  </a:lnTo>
                  <a:close/>
                </a:path>
                <a:path w="538479" h="160019">
                  <a:moveTo>
                    <a:pt x="378290" y="53388"/>
                  </a:moveTo>
                  <a:lnTo>
                    <a:pt x="0" y="55879"/>
                  </a:lnTo>
                  <a:lnTo>
                    <a:pt x="253" y="109220"/>
                  </a:lnTo>
                  <a:lnTo>
                    <a:pt x="378629" y="106728"/>
                  </a:lnTo>
                  <a:lnTo>
                    <a:pt x="378290" y="53388"/>
                  </a:lnTo>
                  <a:close/>
                </a:path>
                <a:path w="538479" h="160019">
                  <a:moveTo>
                    <a:pt x="404875" y="53212"/>
                  </a:moveTo>
                  <a:lnTo>
                    <a:pt x="378290" y="53388"/>
                  </a:lnTo>
                  <a:lnTo>
                    <a:pt x="378629" y="106728"/>
                  </a:lnTo>
                  <a:lnTo>
                    <a:pt x="405256" y="106552"/>
                  </a:lnTo>
                  <a:lnTo>
                    <a:pt x="404875" y="53212"/>
                  </a:lnTo>
                  <a:close/>
                </a:path>
                <a:path w="538479" h="160019">
                  <a:moveTo>
                    <a:pt x="377951" y="0"/>
                  </a:moveTo>
                  <a:lnTo>
                    <a:pt x="378290" y="53388"/>
                  </a:lnTo>
                  <a:lnTo>
                    <a:pt x="486089" y="53212"/>
                  </a:lnTo>
                  <a:lnTo>
                    <a:pt x="377951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301740" y="2656331"/>
              <a:ext cx="1225295" cy="1152144"/>
            </a:xfrm>
            <a:prstGeom prst="rect">
              <a:avLst/>
            </a:prstGeom>
            <a:blipFill>
              <a:blip r:embed="rId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5914644" y="2656331"/>
              <a:ext cx="694944" cy="1143000"/>
            </a:xfrm>
            <a:prstGeom prst="rect">
              <a:avLst/>
            </a:prstGeom>
            <a:blipFill>
              <a:blip r:embed="rId3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855208" y="3781044"/>
              <a:ext cx="1604771" cy="537971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893308" y="3802379"/>
              <a:ext cx="1527047" cy="489204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958840" y="3796283"/>
              <a:ext cx="1427988" cy="537971"/>
            </a:xfrm>
            <a:prstGeom prst="rect">
              <a:avLst/>
            </a:prstGeom>
            <a:blipFill>
              <a:blip r:embed="rId3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952744" y="3842004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10">
                  <a:moveTo>
                    <a:pt x="1306067" y="0"/>
                  </a:moveTo>
                  <a:lnTo>
                    <a:pt x="102107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7" y="371856"/>
                  </a:lnTo>
                  <a:lnTo>
                    <a:pt x="1306067" y="371856"/>
                  </a:lnTo>
                  <a:lnTo>
                    <a:pt x="1345811" y="363831"/>
                  </a:lnTo>
                  <a:lnTo>
                    <a:pt x="1378267" y="341947"/>
                  </a:lnTo>
                  <a:lnTo>
                    <a:pt x="1400151" y="309491"/>
                  </a:lnTo>
                  <a:lnTo>
                    <a:pt x="1408176" y="269748"/>
                  </a:lnTo>
                  <a:lnTo>
                    <a:pt x="1408176" y="102108"/>
                  </a:lnTo>
                  <a:lnTo>
                    <a:pt x="1400151" y="62364"/>
                  </a:lnTo>
                  <a:lnTo>
                    <a:pt x="1378267" y="29908"/>
                  </a:lnTo>
                  <a:lnTo>
                    <a:pt x="1345811" y="8024"/>
                  </a:lnTo>
                  <a:lnTo>
                    <a:pt x="13060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3"/>
          <p:cNvSpPr txBox="1"/>
          <p:nvPr/>
        </p:nvSpPr>
        <p:spPr>
          <a:xfrm>
            <a:off x="6082410" y="3855465"/>
            <a:ext cx="115062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5725" marR="5080" indent="-7366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İş Sağlığı ve Güvenliği  Birimine haber</a:t>
            </a:r>
            <a:r>
              <a:rPr sz="1000" b="1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ver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94" name="object 94"/>
          <p:cNvGrpSpPr/>
          <p:nvPr/>
        </p:nvGrpSpPr>
        <p:grpSpPr>
          <a:xfrm>
            <a:off x="5369687" y="2338577"/>
            <a:ext cx="4121785" cy="4283710"/>
            <a:chOff x="5369687" y="2338577"/>
            <a:chExt cx="4121785" cy="4283710"/>
          </a:xfrm>
        </p:grpSpPr>
        <p:sp>
          <p:nvSpPr>
            <p:cNvPr id="95" name="object 95"/>
            <p:cNvSpPr/>
            <p:nvPr/>
          </p:nvSpPr>
          <p:spPr>
            <a:xfrm>
              <a:off x="5369687" y="2338577"/>
              <a:ext cx="1368425" cy="4283710"/>
            </a:xfrm>
            <a:custGeom>
              <a:avLst/>
              <a:gdLst/>
              <a:ahLst/>
              <a:cxnLst/>
              <a:rect l="l" t="t" r="r" b="b"/>
              <a:pathLst>
                <a:path w="1368425" h="4283709">
                  <a:moveTo>
                    <a:pt x="546100" y="1693164"/>
                  </a:moveTo>
                  <a:lnTo>
                    <a:pt x="492760" y="1666494"/>
                  </a:lnTo>
                  <a:lnTo>
                    <a:pt x="449884" y="1645056"/>
                  </a:lnTo>
                  <a:lnTo>
                    <a:pt x="386080" y="1612646"/>
                  </a:lnTo>
                  <a:lnTo>
                    <a:pt x="386067" y="1613408"/>
                  </a:lnTo>
                  <a:lnTo>
                    <a:pt x="385572" y="1613154"/>
                  </a:lnTo>
                  <a:lnTo>
                    <a:pt x="385572" y="1665947"/>
                  </a:lnTo>
                  <a:lnTo>
                    <a:pt x="254" y="1663446"/>
                  </a:lnTo>
                  <a:lnTo>
                    <a:pt x="0" y="1716786"/>
                  </a:lnTo>
                  <a:lnTo>
                    <a:pt x="202565" y="1718106"/>
                  </a:lnTo>
                  <a:lnTo>
                    <a:pt x="202565" y="2977134"/>
                  </a:lnTo>
                  <a:lnTo>
                    <a:pt x="45847" y="2977134"/>
                  </a:lnTo>
                  <a:lnTo>
                    <a:pt x="45847" y="3030474"/>
                  </a:lnTo>
                  <a:lnTo>
                    <a:pt x="208026" y="3030474"/>
                  </a:lnTo>
                  <a:lnTo>
                    <a:pt x="208026" y="4229786"/>
                  </a:lnTo>
                  <a:lnTo>
                    <a:pt x="38227" y="4229786"/>
                  </a:lnTo>
                  <a:lnTo>
                    <a:pt x="38227" y="4283126"/>
                  </a:lnTo>
                  <a:lnTo>
                    <a:pt x="261366" y="4283126"/>
                  </a:lnTo>
                  <a:lnTo>
                    <a:pt x="261366" y="4256456"/>
                  </a:lnTo>
                  <a:lnTo>
                    <a:pt x="261366" y="4229786"/>
                  </a:lnTo>
                  <a:lnTo>
                    <a:pt x="261366" y="1719846"/>
                  </a:lnTo>
                  <a:lnTo>
                    <a:pt x="385368" y="1719846"/>
                  </a:lnTo>
                  <a:lnTo>
                    <a:pt x="385064" y="1772666"/>
                  </a:lnTo>
                  <a:lnTo>
                    <a:pt x="385572" y="1772424"/>
                  </a:lnTo>
                  <a:lnTo>
                    <a:pt x="385572" y="1773174"/>
                  </a:lnTo>
                  <a:lnTo>
                    <a:pt x="386080" y="1772932"/>
                  </a:lnTo>
                  <a:lnTo>
                    <a:pt x="386080" y="1773174"/>
                  </a:lnTo>
                  <a:lnTo>
                    <a:pt x="492760" y="1719834"/>
                  </a:lnTo>
                  <a:lnTo>
                    <a:pt x="513054" y="1709686"/>
                  </a:lnTo>
                  <a:lnTo>
                    <a:pt x="545592" y="1693672"/>
                  </a:lnTo>
                  <a:lnTo>
                    <a:pt x="545338" y="1693545"/>
                  </a:lnTo>
                  <a:lnTo>
                    <a:pt x="546100" y="1693164"/>
                  </a:lnTo>
                  <a:close/>
                </a:path>
                <a:path w="1368425" h="4283709">
                  <a:moveTo>
                    <a:pt x="1368171" y="178308"/>
                  </a:moveTo>
                  <a:lnTo>
                    <a:pt x="1314856" y="178231"/>
                  </a:lnTo>
                  <a:lnTo>
                    <a:pt x="1315085" y="0"/>
                  </a:lnTo>
                  <a:lnTo>
                    <a:pt x="1261732" y="0"/>
                  </a:lnTo>
                  <a:lnTo>
                    <a:pt x="1261516" y="178142"/>
                  </a:lnTo>
                  <a:lnTo>
                    <a:pt x="1208151" y="178054"/>
                  </a:lnTo>
                  <a:lnTo>
                    <a:pt x="1287907" y="338201"/>
                  </a:lnTo>
                  <a:lnTo>
                    <a:pt x="1354772" y="204978"/>
                  </a:lnTo>
                  <a:lnTo>
                    <a:pt x="1368171" y="178308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886700" y="2804159"/>
              <a:ext cx="1604772" cy="539496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7924800" y="2827019"/>
              <a:ext cx="1528572" cy="487679"/>
            </a:xfrm>
            <a:prstGeom prst="rect">
              <a:avLst/>
            </a:prstGeom>
            <a:blipFill>
              <a:blip r:embed="rId4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42147" y="2820923"/>
              <a:ext cx="1299972" cy="537972"/>
            </a:xfrm>
            <a:prstGeom prst="rect">
              <a:avLst/>
            </a:prstGeom>
            <a:blipFill>
              <a:blip r:embed="rId4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7984235" y="2866643"/>
              <a:ext cx="1409700" cy="370840"/>
            </a:xfrm>
            <a:custGeom>
              <a:avLst/>
              <a:gdLst/>
              <a:ahLst/>
              <a:cxnLst/>
              <a:rect l="l" t="t" r="r" b="b"/>
              <a:pathLst>
                <a:path w="1409700" h="370839">
                  <a:moveTo>
                    <a:pt x="1308100" y="0"/>
                  </a:moveTo>
                  <a:lnTo>
                    <a:pt x="101600" y="0"/>
                  </a:lnTo>
                  <a:lnTo>
                    <a:pt x="62043" y="7981"/>
                  </a:lnTo>
                  <a:lnTo>
                    <a:pt x="29749" y="29749"/>
                  </a:lnTo>
                  <a:lnTo>
                    <a:pt x="7981" y="62043"/>
                  </a:lnTo>
                  <a:lnTo>
                    <a:pt x="0" y="101600"/>
                  </a:lnTo>
                  <a:lnTo>
                    <a:pt x="0" y="268731"/>
                  </a:lnTo>
                  <a:lnTo>
                    <a:pt x="7981" y="308288"/>
                  </a:lnTo>
                  <a:lnTo>
                    <a:pt x="29749" y="340582"/>
                  </a:lnTo>
                  <a:lnTo>
                    <a:pt x="62043" y="362350"/>
                  </a:lnTo>
                  <a:lnTo>
                    <a:pt x="101600" y="370331"/>
                  </a:lnTo>
                  <a:lnTo>
                    <a:pt x="1308100" y="370331"/>
                  </a:lnTo>
                  <a:lnTo>
                    <a:pt x="1347656" y="362350"/>
                  </a:lnTo>
                  <a:lnTo>
                    <a:pt x="1379950" y="340582"/>
                  </a:lnTo>
                  <a:lnTo>
                    <a:pt x="1401718" y="308288"/>
                  </a:lnTo>
                  <a:lnTo>
                    <a:pt x="1409700" y="268731"/>
                  </a:lnTo>
                  <a:lnTo>
                    <a:pt x="1409700" y="101600"/>
                  </a:lnTo>
                  <a:lnTo>
                    <a:pt x="1401718" y="62043"/>
                  </a:lnTo>
                  <a:lnTo>
                    <a:pt x="1379950" y="29749"/>
                  </a:lnTo>
                  <a:lnTo>
                    <a:pt x="1347656" y="7981"/>
                  </a:lnTo>
                  <a:lnTo>
                    <a:pt x="1308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1" name="object 101"/>
          <p:cNvSpPr txBox="1"/>
          <p:nvPr/>
        </p:nvSpPr>
        <p:spPr>
          <a:xfrm>
            <a:off x="8166354" y="2879851"/>
            <a:ext cx="104711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9685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Yasal </a:t>
            </a:r>
            <a:r>
              <a:rPr sz="1000" b="1" dirty="0">
                <a:solidFill>
                  <a:srgbClr val="C00000"/>
                </a:solidFill>
                <a:latin typeface="Calibri"/>
                <a:cs typeface="Calibri"/>
              </a:rPr>
              <a:t>duruma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göre 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SGK'ya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bildirim yap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02" name="object 102"/>
          <p:cNvGrpSpPr/>
          <p:nvPr/>
        </p:nvGrpSpPr>
        <p:grpSpPr>
          <a:xfrm>
            <a:off x="7895818" y="4681702"/>
            <a:ext cx="1586865" cy="528955"/>
            <a:chOff x="7895818" y="4681702"/>
            <a:chExt cx="1586865" cy="528955"/>
          </a:xfrm>
        </p:grpSpPr>
        <p:sp>
          <p:nvSpPr>
            <p:cNvPr id="103" name="object 103"/>
            <p:cNvSpPr/>
            <p:nvPr/>
          </p:nvSpPr>
          <p:spPr>
            <a:xfrm>
              <a:off x="7895818" y="4681702"/>
              <a:ext cx="1586535" cy="52885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7924800" y="4693920"/>
              <a:ext cx="1528572" cy="489204"/>
            </a:xfrm>
            <a:prstGeom prst="rect">
              <a:avLst/>
            </a:prstGeom>
            <a:blipFill>
              <a:blip r:embed="rId4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029956" y="4764024"/>
              <a:ext cx="1316736" cy="385571"/>
            </a:xfrm>
            <a:prstGeom prst="rect">
              <a:avLst/>
            </a:prstGeom>
            <a:blipFill>
              <a:blip r:embed="rId4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7984236" y="4733544"/>
              <a:ext cx="1409700" cy="372110"/>
            </a:xfrm>
            <a:custGeom>
              <a:avLst/>
              <a:gdLst/>
              <a:ahLst/>
              <a:cxnLst/>
              <a:rect l="l" t="t" r="r" b="b"/>
              <a:pathLst>
                <a:path w="1409700" h="372110">
                  <a:moveTo>
                    <a:pt x="1307592" y="0"/>
                  </a:moveTo>
                  <a:lnTo>
                    <a:pt x="102108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7"/>
                  </a:lnTo>
                  <a:lnTo>
                    <a:pt x="0" y="269747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8" y="371855"/>
                  </a:lnTo>
                  <a:lnTo>
                    <a:pt x="1307592" y="371855"/>
                  </a:lnTo>
                  <a:lnTo>
                    <a:pt x="1347335" y="363831"/>
                  </a:lnTo>
                  <a:lnTo>
                    <a:pt x="1379791" y="341947"/>
                  </a:lnTo>
                  <a:lnTo>
                    <a:pt x="1401675" y="309491"/>
                  </a:lnTo>
                  <a:lnTo>
                    <a:pt x="1409700" y="269747"/>
                  </a:lnTo>
                  <a:lnTo>
                    <a:pt x="1409700" y="102107"/>
                  </a:lnTo>
                  <a:lnTo>
                    <a:pt x="1401675" y="62364"/>
                  </a:lnTo>
                  <a:lnTo>
                    <a:pt x="1379791" y="29908"/>
                  </a:lnTo>
                  <a:lnTo>
                    <a:pt x="1347335" y="8024"/>
                  </a:lnTo>
                  <a:lnTo>
                    <a:pt x="13075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7" name="object 107"/>
          <p:cNvSpPr txBox="1"/>
          <p:nvPr/>
        </p:nvSpPr>
        <p:spPr>
          <a:xfrm>
            <a:off x="8154416" y="4823586"/>
            <a:ext cx="10706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Kaza Raporu</a:t>
            </a:r>
            <a:r>
              <a:rPr sz="1000" b="1" spc="-7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Hazırla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08" name="object 108"/>
          <p:cNvGrpSpPr/>
          <p:nvPr/>
        </p:nvGrpSpPr>
        <p:grpSpPr>
          <a:xfrm>
            <a:off x="7401306" y="2976372"/>
            <a:ext cx="2145030" cy="3796665"/>
            <a:chOff x="7401306" y="2976372"/>
            <a:chExt cx="2145030" cy="3796665"/>
          </a:xfrm>
        </p:grpSpPr>
        <p:sp>
          <p:nvSpPr>
            <p:cNvPr id="109" name="object 109"/>
            <p:cNvSpPr/>
            <p:nvPr/>
          </p:nvSpPr>
          <p:spPr>
            <a:xfrm>
              <a:off x="7958328" y="4040124"/>
              <a:ext cx="809244" cy="647700"/>
            </a:xfrm>
            <a:prstGeom prst="rect">
              <a:avLst/>
            </a:prstGeom>
            <a:blipFill>
              <a:blip r:embed="rId4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7401306" y="2976372"/>
              <a:ext cx="546735" cy="1082675"/>
            </a:xfrm>
            <a:custGeom>
              <a:avLst/>
              <a:gdLst/>
              <a:ahLst/>
              <a:cxnLst/>
              <a:rect l="l" t="t" r="r" b="b"/>
              <a:pathLst>
                <a:path w="546734" h="1082675">
                  <a:moveTo>
                    <a:pt x="246379" y="1028826"/>
                  </a:moveTo>
                  <a:lnTo>
                    <a:pt x="0" y="1028826"/>
                  </a:lnTo>
                  <a:lnTo>
                    <a:pt x="0" y="1082166"/>
                  </a:lnTo>
                  <a:lnTo>
                    <a:pt x="299720" y="1082166"/>
                  </a:lnTo>
                  <a:lnTo>
                    <a:pt x="299720" y="1055496"/>
                  </a:lnTo>
                  <a:lnTo>
                    <a:pt x="246379" y="1055496"/>
                  </a:lnTo>
                  <a:lnTo>
                    <a:pt x="246379" y="1028826"/>
                  </a:lnTo>
                  <a:close/>
                </a:path>
                <a:path w="546734" h="1082675">
                  <a:moveTo>
                    <a:pt x="386207" y="53339"/>
                  </a:moveTo>
                  <a:lnTo>
                    <a:pt x="246379" y="53339"/>
                  </a:lnTo>
                  <a:lnTo>
                    <a:pt x="246379" y="1055496"/>
                  </a:lnTo>
                  <a:lnTo>
                    <a:pt x="273050" y="1028826"/>
                  </a:lnTo>
                  <a:lnTo>
                    <a:pt x="299720" y="1028826"/>
                  </a:lnTo>
                  <a:lnTo>
                    <a:pt x="299720" y="106679"/>
                  </a:lnTo>
                  <a:lnTo>
                    <a:pt x="273050" y="106679"/>
                  </a:lnTo>
                  <a:lnTo>
                    <a:pt x="299720" y="80010"/>
                  </a:lnTo>
                  <a:lnTo>
                    <a:pt x="386207" y="80010"/>
                  </a:lnTo>
                  <a:lnTo>
                    <a:pt x="386207" y="53339"/>
                  </a:lnTo>
                  <a:close/>
                </a:path>
                <a:path w="546734" h="1082675">
                  <a:moveTo>
                    <a:pt x="299720" y="1028826"/>
                  </a:moveTo>
                  <a:lnTo>
                    <a:pt x="273050" y="1028826"/>
                  </a:lnTo>
                  <a:lnTo>
                    <a:pt x="246379" y="1055496"/>
                  </a:lnTo>
                  <a:lnTo>
                    <a:pt x="299720" y="1055496"/>
                  </a:lnTo>
                  <a:lnTo>
                    <a:pt x="299720" y="1028826"/>
                  </a:lnTo>
                  <a:close/>
                </a:path>
                <a:path w="546734" h="1082675">
                  <a:moveTo>
                    <a:pt x="386207" y="0"/>
                  </a:moveTo>
                  <a:lnTo>
                    <a:pt x="386207" y="160019"/>
                  </a:lnTo>
                  <a:lnTo>
                    <a:pt x="492887" y="106679"/>
                  </a:lnTo>
                  <a:lnTo>
                    <a:pt x="412876" y="106679"/>
                  </a:lnTo>
                  <a:lnTo>
                    <a:pt x="412876" y="53339"/>
                  </a:lnTo>
                  <a:lnTo>
                    <a:pt x="492886" y="53339"/>
                  </a:lnTo>
                  <a:lnTo>
                    <a:pt x="386207" y="0"/>
                  </a:lnTo>
                  <a:close/>
                </a:path>
                <a:path w="546734" h="1082675">
                  <a:moveTo>
                    <a:pt x="299720" y="80010"/>
                  </a:moveTo>
                  <a:lnTo>
                    <a:pt x="273050" y="106679"/>
                  </a:lnTo>
                  <a:lnTo>
                    <a:pt x="299720" y="106679"/>
                  </a:lnTo>
                  <a:lnTo>
                    <a:pt x="299720" y="80010"/>
                  </a:lnTo>
                  <a:close/>
                </a:path>
                <a:path w="546734" h="1082675">
                  <a:moveTo>
                    <a:pt x="386207" y="80010"/>
                  </a:moveTo>
                  <a:lnTo>
                    <a:pt x="299720" y="80010"/>
                  </a:lnTo>
                  <a:lnTo>
                    <a:pt x="299720" y="106679"/>
                  </a:lnTo>
                  <a:lnTo>
                    <a:pt x="386207" y="106679"/>
                  </a:lnTo>
                  <a:lnTo>
                    <a:pt x="386207" y="80010"/>
                  </a:lnTo>
                  <a:close/>
                </a:path>
                <a:path w="546734" h="1082675">
                  <a:moveTo>
                    <a:pt x="492886" y="53339"/>
                  </a:moveTo>
                  <a:lnTo>
                    <a:pt x="412876" y="53339"/>
                  </a:lnTo>
                  <a:lnTo>
                    <a:pt x="412876" y="106679"/>
                  </a:lnTo>
                  <a:lnTo>
                    <a:pt x="492887" y="106679"/>
                  </a:lnTo>
                  <a:lnTo>
                    <a:pt x="546226" y="80010"/>
                  </a:lnTo>
                  <a:lnTo>
                    <a:pt x="492886" y="53339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211312" y="5431585"/>
              <a:ext cx="952492" cy="810718"/>
            </a:xfrm>
            <a:prstGeom prst="rect">
              <a:avLst/>
            </a:prstGeom>
            <a:blipFill>
              <a:blip r:embed="rId4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7831836" y="6182866"/>
              <a:ext cx="1714500" cy="589788"/>
            </a:xfrm>
            <a:prstGeom prst="rect">
              <a:avLst/>
            </a:prstGeom>
            <a:blipFill>
              <a:blip r:embed="rId4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7872984" y="6207250"/>
              <a:ext cx="1630679" cy="533400"/>
            </a:xfrm>
            <a:prstGeom prst="rect">
              <a:avLst/>
            </a:prstGeom>
            <a:blipFill>
              <a:blip r:embed="rId4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7967472" y="6224014"/>
              <a:ext cx="1469135" cy="537972"/>
            </a:xfrm>
            <a:prstGeom prst="rect">
              <a:avLst/>
            </a:prstGeom>
            <a:blipFill>
              <a:blip r:embed="rId4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7932420" y="6246875"/>
              <a:ext cx="1511935" cy="416559"/>
            </a:xfrm>
            <a:custGeom>
              <a:avLst/>
              <a:gdLst/>
              <a:ahLst/>
              <a:cxnLst/>
              <a:rect l="l" t="t" r="r" b="b"/>
              <a:pathLst>
                <a:path w="1511934" h="416559">
                  <a:moveTo>
                    <a:pt x="1397634" y="0"/>
                  </a:moveTo>
                  <a:lnTo>
                    <a:pt x="114173" y="0"/>
                  </a:lnTo>
                  <a:lnTo>
                    <a:pt x="69758" y="8974"/>
                  </a:lnTo>
                  <a:lnTo>
                    <a:pt x="33464" y="33448"/>
                  </a:lnTo>
                  <a:lnTo>
                    <a:pt x="8981" y="69748"/>
                  </a:lnTo>
                  <a:lnTo>
                    <a:pt x="0" y="114198"/>
                  </a:lnTo>
                  <a:lnTo>
                    <a:pt x="0" y="301853"/>
                  </a:lnTo>
                  <a:lnTo>
                    <a:pt x="8981" y="346303"/>
                  </a:lnTo>
                  <a:lnTo>
                    <a:pt x="33464" y="382603"/>
                  </a:lnTo>
                  <a:lnTo>
                    <a:pt x="69758" y="407077"/>
                  </a:lnTo>
                  <a:lnTo>
                    <a:pt x="114173" y="416052"/>
                  </a:lnTo>
                  <a:lnTo>
                    <a:pt x="1397634" y="416052"/>
                  </a:lnTo>
                  <a:lnTo>
                    <a:pt x="1442049" y="407077"/>
                  </a:lnTo>
                  <a:lnTo>
                    <a:pt x="1478343" y="382603"/>
                  </a:lnTo>
                  <a:lnTo>
                    <a:pt x="1502826" y="346303"/>
                  </a:lnTo>
                  <a:lnTo>
                    <a:pt x="1511807" y="301853"/>
                  </a:lnTo>
                  <a:lnTo>
                    <a:pt x="1511807" y="114198"/>
                  </a:lnTo>
                  <a:lnTo>
                    <a:pt x="1502826" y="69748"/>
                  </a:lnTo>
                  <a:lnTo>
                    <a:pt x="1478343" y="33448"/>
                  </a:lnTo>
                  <a:lnTo>
                    <a:pt x="1442049" y="8974"/>
                  </a:lnTo>
                  <a:lnTo>
                    <a:pt x="13976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6" name="object 116"/>
          <p:cNvSpPr txBox="1"/>
          <p:nvPr/>
        </p:nvSpPr>
        <p:spPr>
          <a:xfrm>
            <a:off x="8091931" y="6283248"/>
            <a:ext cx="119634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2410" marR="5080" indent="-21971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Tekrar Kaza</a:t>
            </a:r>
            <a:r>
              <a:rPr sz="1000" b="1" spc="-7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Olmaması  İçin Önlem</a:t>
            </a:r>
            <a:r>
              <a:rPr sz="1000" b="1" spc="2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Al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17" name="object 117"/>
          <p:cNvGrpSpPr/>
          <p:nvPr/>
        </p:nvGrpSpPr>
        <p:grpSpPr>
          <a:xfrm>
            <a:off x="0" y="0"/>
            <a:ext cx="9906000" cy="5405120"/>
            <a:chOff x="0" y="0"/>
            <a:chExt cx="9906000" cy="5405120"/>
          </a:xfrm>
        </p:grpSpPr>
        <p:sp>
          <p:nvSpPr>
            <p:cNvPr id="118" name="object 118"/>
            <p:cNvSpPr/>
            <p:nvPr/>
          </p:nvSpPr>
          <p:spPr>
            <a:xfrm>
              <a:off x="8607933" y="3237610"/>
              <a:ext cx="161925" cy="2167890"/>
            </a:xfrm>
            <a:custGeom>
              <a:avLst/>
              <a:gdLst/>
              <a:ahLst/>
              <a:cxnLst/>
              <a:rect l="l" t="t" r="r" b="b"/>
              <a:pathLst>
                <a:path w="161925" h="2167890">
                  <a:moveTo>
                    <a:pt x="160020" y="610870"/>
                  </a:moveTo>
                  <a:lnTo>
                    <a:pt x="106743" y="610755"/>
                  </a:lnTo>
                  <a:lnTo>
                    <a:pt x="108331" y="254"/>
                  </a:lnTo>
                  <a:lnTo>
                    <a:pt x="54991" y="0"/>
                  </a:lnTo>
                  <a:lnTo>
                    <a:pt x="53403" y="610628"/>
                  </a:lnTo>
                  <a:lnTo>
                    <a:pt x="0" y="610489"/>
                  </a:lnTo>
                  <a:lnTo>
                    <a:pt x="79629" y="770636"/>
                  </a:lnTo>
                  <a:lnTo>
                    <a:pt x="146659" y="637413"/>
                  </a:lnTo>
                  <a:lnTo>
                    <a:pt x="160020" y="610870"/>
                  </a:lnTo>
                  <a:close/>
                </a:path>
                <a:path w="161925" h="2167890">
                  <a:moveTo>
                    <a:pt x="161417" y="2007362"/>
                  </a:moveTo>
                  <a:lnTo>
                    <a:pt x="108026" y="2007450"/>
                  </a:lnTo>
                  <a:lnTo>
                    <a:pt x="107823" y="1868551"/>
                  </a:lnTo>
                  <a:lnTo>
                    <a:pt x="54483" y="1868551"/>
                  </a:lnTo>
                  <a:lnTo>
                    <a:pt x="54686" y="2007539"/>
                  </a:lnTo>
                  <a:lnTo>
                    <a:pt x="1397" y="2007616"/>
                  </a:lnTo>
                  <a:lnTo>
                    <a:pt x="81661" y="2167509"/>
                  </a:lnTo>
                  <a:lnTo>
                    <a:pt x="148069" y="2034159"/>
                  </a:lnTo>
                  <a:lnTo>
                    <a:pt x="161417" y="2007362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0" y="0"/>
              <a:ext cx="9905999" cy="641603"/>
            </a:xfrm>
            <a:prstGeom prst="rect">
              <a:avLst/>
            </a:prstGeom>
            <a:blipFill>
              <a:blip r:embed="rId4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0" name="object 120"/>
          <p:cNvSpPr txBox="1">
            <a:spLocks noGrp="1"/>
          </p:cNvSpPr>
          <p:nvPr>
            <p:ph type="title"/>
          </p:nvPr>
        </p:nvSpPr>
        <p:spPr>
          <a:xfrm>
            <a:off x="3827145" y="79629"/>
            <a:ext cx="2235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İŞ </a:t>
            </a:r>
            <a:r>
              <a:rPr spc="-5" dirty="0"/>
              <a:t>KAZASI EYLEM</a:t>
            </a:r>
            <a:r>
              <a:rPr spc="-60" dirty="0"/>
              <a:t> </a:t>
            </a:r>
            <a:r>
              <a:rPr spc="-5" dirty="0"/>
              <a:t>PLANI</a:t>
            </a:r>
          </a:p>
        </p:txBody>
      </p:sp>
      <p:sp>
        <p:nvSpPr>
          <p:cNvPr id="121" name="object 121"/>
          <p:cNvSpPr txBox="1"/>
          <p:nvPr/>
        </p:nvSpPr>
        <p:spPr>
          <a:xfrm>
            <a:off x="7707630" y="6700588"/>
            <a:ext cx="1983105" cy="12700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600" spc="-5" dirty="0">
                <a:solidFill>
                  <a:srgbClr val="A6A6A6"/>
                </a:solidFill>
                <a:latin typeface="Times New Roman"/>
                <a:cs typeface="Times New Roman"/>
              </a:rPr>
              <a:t>Copyright </a:t>
            </a:r>
            <a:r>
              <a:rPr sz="600" dirty="0">
                <a:solidFill>
                  <a:srgbClr val="A6A6A6"/>
                </a:solidFill>
                <a:latin typeface="Times New Roman"/>
                <a:cs typeface="Times New Roman"/>
              </a:rPr>
              <a:t>by </a:t>
            </a:r>
            <a:r>
              <a:rPr sz="600" b="1" spc="-5" dirty="0">
                <a:solidFill>
                  <a:srgbClr val="A6A6A6"/>
                </a:solidFill>
                <a:latin typeface="Segoe UI"/>
                <a:cs typeface="Segoe UI"/>
              </a:rPr>
              <a:t>Meditek Yazılım </a:t>
            </a:r>
            <a:r>
              <a:rPr sz="600" b="1" dirty="0">
                <a:solidFill>
                  <a:srgbClr val="A6A6A6"/>
                </a:solidFill>
                <a:latin typeface="Segoe UI"/>
                <a:cs typeface="Segoe UI"/>
              </a:rPr>
              <a:t>–</a:t>
            </a:r>
            <a:r>
              <a:rPr sz="600" b="1" spc="5" dirty="0">
                <a:solidFill>
                  <a:srgbClr val="A6A6A6"/>
                </a:solidFill>
                <a:latin typeface="Segoe UI"/>
                <a:cs typeface="Segoe UI"/>
              </a:rPr>
              <a:t> </a:t>
            </a:r>
            <a:r>
              <a:rPr sz="600" spc="-5" dirty="0">
                <a:solidFill>
                  <a:srgbClr val="A6A6A6"/>
                </a:solidFill>
                <a:latin typeface="Times New Roman"/>
                <a:cs typeface="Times New Roman"/>
                <a:hlinkClick r:id="rId50"/>
              </a:rPr>
              <a:t>www.meditekyazilim.com</a:t>
            </a:r>
            <a:endParaRPr sz="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304006" y="641604"/>
            <a:ext cx="1586865" cy="1411605"/>
            <a:chOff x="3304006" y="641604"/>
            <a:chExt cx="1586865" cy="1411605"/>
          </a:xfrm>
        </p:grpSpPr>
        <p:sp>
          <p:nvSpPr>
            <p:cNvPr id="3" name="object 3"/>
            <p:cNvSpPr/>
            <p:nvPr/>
          </p:nvSpPr>
          <p:spPr>
            <a:xfrm>
              <a:off x="3601212" y="641604"/>
              <a:ext cx="914400" cy="85039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304006" y="1508734"/>
              <a:ext cx="1586535" cy="52885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32988" y="1520951"/>
              <a:ext cx="1527048" cy="48920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520440" y="1514856"/>
              <a:ext cx="1181100" cy="5379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392424" y="1560576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10">
                  <a:moveTo>
                    <a:pt x="1306067" y="0"/>
                  </a:moveTo>
                  <a:lnTo>
                    <a:pt x="102108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8" y="371856"/>
                  </a:lnTo>
                  <a:lnTo>
                    <a:pt x="1306067" y="371856"/>
                  </a:lnTo>
                  <a:lnTo>
                    <a:pt x="1345811" y="363831"/>
                  </a:lnTo>
                  <a:lnTo>
                    <a:pt x="1378267" y="341947"/>
                  </a:lnTo>
                  <a:lnTo>
                    <a:pt x="1400151" y="309491"/>
                  </a:lnTo>
                  <a:lnTo>
                    <a:pt x="1408176" y="269748"/>
                  </a:lnTo>
                  <a:lnTo>
                    <a:pt x="1408176" y="102108"/>
                  </a:lnTo>
                  <a:lnTo>
                    <a:pt x="1400151" y="62364"/>
                  </a:lnTo>
                  <a:lnTo>
                    <a:pt x="1378267" y="29908"/>
                  </a:lnTo>
                  <a:lnTo>
                    <a:pt x="1345811" y="8024"/>
                  </a:lnTo>
                  <a:lnTo>
                    <a:pt x="13060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643121" y="1573529"/>
            <a:ext cx="90551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Makine</a:t>
            </a:r>
            <a:r>
              <a:rPr sz="1000" b="1" spc="-6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Ekipman</a:t>
            </a:r>
            <a:endParaRPr sz="1000">
              <a:latin typeface="Calibri"/>
              <a:cs typeface="Calibri"/>
            </a:endParaRPr>
          </a:p>
          <a:p>
            <a:pPr marL="3810" algn="ctr">
              <a:lnSpc>
                <a:spcPct val="100000"/>
              </a:lnSpc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Hasarı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900589" y="892183"/>
            <a:ext cx="473591" cy="49851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3110458" y="5689066"/>
            <a:ext cx="1586865" cy="528955"/>
            <a:chOff x="3110458" y="5689066"/>
            <a:chExt cx="1586865" cy="528955"/>
          </a:xfrm>
        </p:grpSpPr>
        <p:sp>
          <p:nvSpPr>
            <p:cNvPr id="11" name="object 11"/>
            <p:cNvSpPr/>
            <p:nvPr/>
          </p:nvSpPr>
          <p:spPr>
            <a:xfrm>
              <a:off x="3110458" y="5689066"/>
              <a:ext cx="1586535" cy="52885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139439" y="5701284"/>
              <a:ext cx="1528572" cy="48920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317747" y="5771388"/>
              <a:ext cx="1170431" cy="38557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198875" y="5740908"/>
              <a:ext cx="1409700" cy="372110"/>
            </a:xfrm>
            <a:custGeom>
              <a:avLst/>
              <a:gdLst/>
              <a:ahLst/>
              <a:cxnLst/>
              <a:rect l="l" t="t" r="r" b="b"/>
              <a:pathLst>
                <a:path w="1409700" h="372110">
                  <a:moveTo>
                    <a:pt x="1307591" y="0"/>
                  </a:moveTo>
                  <a:lnTo>
                    <a:pt x="102108" y="0"/>
                  </a:lnTo>
                  <a:lnTo>
                    <a:pt x="62364" y="8020"/>
                  </a:lnTo>
                  <a:lnTo>
                    <a:pt x="29908" y="29892"/>
                  </a:lnTo>
                  <a:lnTo>
                    <a:pt x="8024" y="62332"/>
                  </a:lnTo>
                  <a:lnTo>
                    <a:pt x="0" y="102057"/>
                  </a:lnTo>
                  <a:lnTo>
                    <a:pt x="0" y="269798"/>
                  </a:lnTo>
                  <a:lnTo>
                    <a:pt x="8024" y="309523"/>
                  </a:lnTo>
                  <a:lnTo>
                    <a:pt x="29908" y="341963"/>
                  </a:lnTo>
                  <a:lnTo>
                    <a:pt x="62364" y="363835"/>
                  </a:lnTo>
                  <a:lnTo>
                    <a:pt x="102108" y="371855"/>
                  </a:lnTo>
                  <a:lnTo>
                    <a:pt x="1307591" y="371855"/>
                  </a:lnTo>
                  <a:lnTo>
                    <a:pt x="1347335" y="363835"/>
                  </a:lnTo>
                  <a:lnTo>
                    <a:pt x="1379791" y="341963"/>
                  </a:lnTo>
                  <a:lnTo>
                    <a:pt x="1401675" y="309523"/>
                  </a:lnTo>
                  <a:lnTo>
                    <a:pt x="1409700" y="269798"/>
                  </a:lnTo>
                  <a:lnTo>
                    <a:pt x="1409700" y="102057"/>
                  </a:lnTo>
                  <a:lnTo>
                    <a:pt x="1401675" y="62332"/>
                  </a:lnTo>
                  <a:lnTo>
                    <a:pt x="1379791" y="29892"/>
                  </a:lnTo>
                  <a:lnTo>
                    <a:pt x="1347335" y="8020"/>
                  </a:lnTo>
                  <a:lnTo>
                    <a:pt x="13075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441572" y="5831230"/>
            <a:ext cx="92456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İnsan Gücü</a:t>
            </a:r>
            <a:r>
              <a:rPr sz="1000" b="1" spc="-7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Kaybı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673553" y="2907309"/>
            <a:ext cx="867454" cy="68475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84718" y="5251703"/>
            <a:ext cx="796971" cy="93129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676686" y="2694432"/>
            <a:ext cx="613747" cy="96735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/>
          <p:cNvGrpSpPr/>
          <p:nvPr/>
        </p:nvGrpSpPr>
        <p:grpSpPr>
          <a:xfrm>
            <a:off x="3497579" y="3825214"/>
            <a:ext cx="5933440" cy="2461895"/>
            <a:chOff x="3497579" y="3825214"/>
            <a:chExt cx="5933440" cy="2461895"/>
          </a:xfrm>
        </p:grpSpPr>
        <p:sp>
          <p:nvSpPr>
            <p:cNvPr id="20" name="object 20"/>
            <p:cNvSpPr/>
            <p:nvPr/>
          </p:nvSpPr>
          <p:spPr>
            <a:xfrm>
              <a:off x="8641079" y="5654039"/>
              <a:ext cx="789431" cy="63246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497579" y="4585716"/>
              <a:ext cx="800100" cy="102870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66917" y="3825214"/>
              <a:ext cx="1586535" cy="52885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95900" y="3837432"/>
              <a:ext cx="1528572" cy="48768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725667" y="3907536"/>
              <a:ext cx="669036" cy="385571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55335" y="3877056"/>
              <a:ext cx="1409700" cy="370840"/>
            </a:xfrm>
            <a:custGeom>
              <a:avLst/>
              <a:gdLst/>
              <a:ahLst/>
              <a:cxnLst/>
              <a:rect l="l" t="t" r="r" b="b"/>
              <a:pathLst>
                <a:path w="1409700" h="370839">
                  <a:moveTo>
                    <a:pt x="1308099" y="0"/>
                  </a:moveTo>
                  <a:lnTo>
                    <a:pt x="101600" y="0"/>
                  </a:lnTo>
                  <a:lnTo>
                    <a:pt x="62043" y="7981"/>
                  </a:lnTo>
                  <a:lnTo>
                    <a:pt x="29749" y="29749"/>
                  </a:lnTo>
                  <a:lnTo>
                    <a:pt x="7981" y="62043"/>
                  </a:lnTo>
                  <a:lnTo>
                    <a:pt x="0" y="101600"/>
                  </a:lnTo>
                  <a:lnTo>
                    <a:pt x="0" y="268732"/>
                  </a:lnTo>
                  <a:lnTo>
                    <a:pt x="7981" y="308288"/>
                  </a:lnTo>
                  <a:lnTo>
                    <a:pt x="29749" y="340582"/>
                  </a:lnTo>
                  <a:lnTo>
                    <a:pt x="62043" y="362350"/>
                  </a:lnTo>
                  <a:lnTo>
                    <a:pt x="101600" y="370332"/>
                  </a:lnTo>
                  <a:lnTo>
                    <a:pt x="1308099" y="370332"/>
                  </a:lnTo>
                  <a:lnTo>
                    <a:pt x="1347656" y="362350"/>
                  </a:lnTo>
                  <a:lnTo>
                    <a:pt x="1379950" y="340582"/>
                  </a:lnTo>
                  <a:lnTo>
                    <a:pt x="1401718" y="308288"/>
                  </a:lnTo>
                  <a:lnTo>
                    <a:pt x="1409699" y="268732"/>
                  </a:lnTo>
                  <a:lnTo>
                    <a:pt x="1409699" y="101600"/>
                  </a:lnTo>
                  <a:lnTo>
                    <a:pt x="1401718" y="62043"/>
                  </a:lnTo>
                  <a:lnTo>
                    <a:pt x="1379950" y="29749"/>
                  </a:lnTo>
                  <a:lnTo>
                    <a:pt x="1347656" y="7981"/>
                  </a:lnTo>
                  <a:lnTo>
                    <a:pt x="13080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5849873" y="3966717"/>
            <a:ext cx="4222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Ölü</a:t>
            </a:r>
            <a:r>
              <a:rPr sz="1000" b="1" spc="-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Var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393665" y="6259067"/>
            <a:ext cx="1586865" cy="530860"/>
            <a:chOff x="4393665" y="6259067"/>
            <a:chExt cx="1586865" cy="530860"/>
          </a:xfrm>
        </p:grpSpPr>
        <p:sp>
          <p:nvSpPr>
            <p:cNvPr id="28" name="object 28"/>
            <p:cNvSpPr/>
            <p:nvPr/>
          </p:nvSpPr>
          <p:spPr>
            <a:xfrm>
              <a:off x="4393665" y="6259067"/>
              <a:ext cx="1586535" cy="530352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422647" y="6271258"/>
              <a:ext cx="1528572" cy="489204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796027" y="6342887"/>
              <a:ext cx="781812" cy="385572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482083" y="6310883"/>
              <a:ext cx="1409700" cy="372110"/>
            </a:xfrm>
            <a:custGeom>
              <a:avLst/>
              <a:gdLst/>
              <a:ahLst/>
              <a:cxnLst/>
              <a:rect l="l" t="t" r="r" b="b"/>
              <a:pathLst>
                <a:path w="1409700" h="372109">
                  <a:moveTo>
                    <a:pt x="1307591" y="0"/>
                  </a:moveTo>
                  <a:lnTo>
                    <a:pt x="102107" y="0"/>
                  </a:lnTo>
                  <a:lnTo>
                    <a:pt x="62364" y="8020"/>
                  </a:lnTo>
                  <a:lnTo>
                    <a:pt x="29908" y="29892"/>
                  </a:lnTo>
                  <a:lnTo>
                    <a:pt x="8024" y="62332"/>
                  </a:lnTo>
                  <a:lnTo>
                    <a:pt x="0" y="102057"/>
                  </a:lnTo>
                  <a:lnTo>
                    <a:pt x="0" y="269798"/>
                  </a:lnTo>
                  <a:lnTo>
                    <a:pt x="8024" y="309523"/>
                  </a:lnTo>
                  <a:lnTo>
                    <a:pt x="29908" y="341963"/>
                  </a:lnTo>
                  <a:lnTo>
                    <a:pt x="62364" y="363835"/>
                  </a:lnTo>
                  <a:lnTo>
                    <a:pt x="102107" y="371855"/>
                  </a:lnTo>
                  <a:lnTo>
                    <a:pt x="1307591" y="371855"/>
                  </a:lnTo>
                  <a:lnTo>
                    <a:pt x="1347335" y="363835"/>
                  </a:lnTo>
                  <a:lnTo>
                    <a:pt x="1379791" y="341963"/>
                  </a:lnTo>
                  <a:lnTo>
                    <a:pt x="1401675" y="309523"/>
                  </a:lnTo>
                  <a:lnTo>
                    <a:pt x="1409700" y="269798"/>
                  </a:lnTo>
                  <a:lnTo>
                    <a:pt x="1409700" y="102057"/>
                  </a:lnTo>
                  <a:lnTo>
                    <a:pt x="1401675" y="62332"/>
                  </a:lnTo>
                  <a:lnTo>
                    <a:pt x="1379791" y="29892"/>
                  </a:lnTo>
                  <a:lnTo>
                    <a:pt x="1347335" y="8020"/>
                  </a:lnTo>
                  <a:lnTo>
                    <a:pt x="13075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4919853" y="6402120"/>
            <a:ext cx="5353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Yaralı</a:t>
            </a:r>
            <a:r>
              <a:rPr sz="1000" b="1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Var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599762" y="5291328"/>
            <a:ext cx="916630" cy="86868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272758" y="6259067"/>
            <a:ext cx="1586865" cy="546100"/>
            <a:chOff x="6272758" y="6259067"/>
            <a:chExt cx="1586865" cy="546100"/>
          </a:xfrm>
        </p:grpSpPr>
        <p:sp>
          <p:nvSpPr>
            <p:cNvPr id="35" name="object 35"/>
            <p:cNvSpPr/>
            <p:nvPr/>
          </p:nvSpPr>
          <p:spPr>
            <a:xfrm>
              <a:off x="6272758" y="6259067"/>
              <a:ext cx="1586535" cy="530352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301740" y="6271258"/>
              <a:ext cx="1527047" cy="489204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428232" y="6266686"/>
              <a:ext cx="1304543" cy="537972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361176" y="6310883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09">
                  <a:moveTo>
                    <a:pt x="1306068" y="0"/>
                  </a:moveTo>
                  <a:lnTo>
                    <a:pt x="102108" y="0"/>
                  </a:lnTo>
                  <a:lnTo>
                    <a:pt x="62364" y="8020"/>
                  </a:lnTo>
                  <a:lnTo>
                    <a:pt x="29908" y="29894"/>
                  </a:lnTo>
                  <a:lnTo>
                    <a:pt x="8024" y="62338"/>
                  </a:lnTo>
                  <a:lnTo>
                    <a:pt x="0" y="102069"/>
                  </a:lnTo>
                  <a:lnTo>
                    <a:pt x="0" y="269786"/>
                  </a:lnTo>
                  <a:lnTo>
                    <a:pt x="8024" y="309517"/>
                  </a:lnTo>
                  <a:lnTo>
                    <a:pt x="29908" y="341961"/>
                  </a:lnTo>
                  <a:lnTo>
                    <a:pt x="62364" y="363835"/>
                  </a:lnTo>
                  <a:lnTo>
                    <a:pt x="102108" y="371855"/>
                  </a:lnTo>
                  <a:lnTo>
                    <a:pt x="1306068" y="371855"/>
                  </a:lnTo>
                  <a:lnTo>
                    <a:pt x="1345811" y="363835"/>
                  </a:lnTo>
                  <a:lnTo>
                    <a:pt x="1378267" y="341961"/>
                  </a:lnTo>
                  <a:lnTo>
                    <a:pt x="1400151" y="309517"/>
                  </a:lnTo>
                  <a:lnTo>
                    <a:pt x="1408176" y="269786"/>
                  </a:lnTo>
                  <a:lnTo>
                    <a:pt x="1408176" y="102069"/>
                  </a:lnTo>
                  <a:lnTo>
                    <a:pt x="1400151" y="62338"/>
                  </a:lnTo>
                  <a:lnTo>
                    <a:pt x="1378267" y="29894"/>
                  </a:lnTo>
                  <a:lnTo>
                    <a:pt x="1345811" y="8020"/>
                  </a:lnTo>
                  <a:lnTo>
                    <a:pt x="13060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6551803" y="6325920"/>
            <a:ext cx="10287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İl Yardım</a:t>
            </a:r>
            <a:r>
              <a:rPr sz="1000" b="1" spc="-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Sertifikan 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Var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mı</a:t>
            </a:r>
            <a:r>
              <a:rPr sz="10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?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7232904" y="3816096"/>
            <a:ext cx="2489200" cy="1263650"/>
            <a:chOff x="7232904" y="3816096"/>
            <a:chExt cx="2489200" cy="1263650"/>
          </a:xfrm>
        </p:grpSpPr>
        <p:sp>
          <p:nvSpPr>
            <p:cNvPr id="41" name="object 41"/>
            <p:cNvSpPr/>
            <p:nvPr/>
          </p:nvSpPr>
          <p:spPr>
            <a:xfrm>
              <a:off x="8349996" y="4246430"/>
              <a:ext cx="1371600" cy="833061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232904" y="3816096"/>
              <a:ext cx="1604772" cy="537971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271004" y="3837432"/>
              <a:ext cx="1527048" cy="487680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481316" y="3831336"/>
              <a:ext cx="1107948" cy="537971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330440" y="3877056"/>
              <a:ext cx="1408430" cy="370840"/>
            </a:xfrm>
            <a:custGeom>
              <a:avLst/>
              <a:gdLst/>
              <a:ahLst/>
              <a:cxnLst/>
              <a:rect l="l" t="t" r="r" b="b"/>
              <a:pathLst>
                <a:path w="1408429" h="370839">
                  <a:moveTo>
                    <a:pt x="1306576" y="0"/>
                  </a:moveTo>
                  <a:lnTo>
                    <a:pt x="101600" y="0"/>
                  </a:lnTo>
                  <a:lnTo>
                    <a:pt x="62043" y="7981"/>
                  </a:lnTo>
                  <a:lnTo>
                    <a:pt x="29749" y="29749"/>
                  </a:lnTo>
                  <a:lnTo>
                    <a:pt x="7981" y="62043"/>
                  </a:lnTo>
                  <a:lnTo>
                    <a:pt x="0" y="101600"/>
                  </a:lnTo>
                  <a:lnTo>
                    <a:pt x="0" y="268732"/>
                  </a:lnTo>
                  <a:lnTo>
                    <a:pt x="7981" y="308288"/>
                  </a:lnTo>
                  <a:lnTo>
                    <a:pt x="29749" y="340582"/>
                  </a:lnTo>
                  <a:lnTo>
                    <a:pt x="62043" y="362350"/>
                  </a:lnTo>
                  <a:lnTo>
                    <a:pt x="101600" y="370332"/>
                  </a:lnTo>
                  <a:lnTo>
                    <a:pt x="1306576" y="370332"/>
                  </a:lnTo>
                  <a:lnTo>
                    <a:pt x="1346132" y="362350"/>
                  </a:lnTo>
                  <a:lnTo>
                    <a:pt x="1378426" y="340582"/>
                  </a:lnTo>
                  <a:lnTo>
                    <a:pt x="1400194" y="308288"/>
                  </a:lnTo>
                  <a:lnTo>
                    <a:pt x="1408176" y="268732"/>
                  </a:lnTo>
                  <a:lnTo>
                    <a:pt x="1408176" y="101600"/>
                  </a:lnTo>
                  <a:lnTo>
                    <a:pt x="1400194" y="62043"/>
                  </a:lnTo>
                  <a:lnTo>
                    <a:pt x="1378426" y="29749"/>
                  </a:lnTo>
                  <a:lnTo>
                    <a:pt x="1346132" y="7981"/>
                  </a:lnTo>
                  <a:lnTo>
                    <a:pt x="13065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7605141" y="3890517"/>
            <a:ext cx="861694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143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Olay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Yerine  Müdahale</a:t>
            </a:r>
            <a:r>
              <a:rPr sz="1000" b="1" spc="-7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Etme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8238743" y="4994147"/>
            <a:ext cx="1605280" cy="539750"/>
            <a:chOff x="8238743" y="4994147"/>
            <a:chExt cx="1605280" cy="539750"/>
          </a:xfrm>
        </p:grpSpPr>
        <p:sp>
          <p:nvSpPr>
            <p:cNvPr id="48" name="object 48"/>
            <p:cNvSpPr/>
            <p:nvPr/>
          </p:nvSpPr>
          <p:spPr>
            <a:xfrm>
              <a:off x="8238743" y="4994147"/>
              <a:ext cx="1604772" cy="539495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8276843" y="5015483"/>
              <a:ext cx="1527048" cy="489204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8409431" y="5085587"/>
              <a:ext cx="1263396" cy="385572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8336279" y="5055107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10">
                  <a:moveTo>
                    <a:pt x="1306068" y="0"/>
                  </a:moveTo>
                  <a:lnTo>
                    <a:pt x="102108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8" y="371856"/>
                  </a:lnTo>
                  <a:lnTo>
                    <a:pt x="1306068" y="371856"/>
                  </a:lnTo>
                  <a:lnTo>
                    <a:pt x="1345811" y="363831"/>
                  </a:lnTo>
                  <a:lnTo>
                    <a:pt x="1378267" y="341947"/>
                  </a:lnTo>
                  <a:lnTo>
                    <a:pt x="1400151" y="309491"/>
                  </a:lnTo>
                  <a:lnTo>
                    <a:pt x="1408176" y="269748"/>
                  </a:lnTo>
                  <a:lnTo>
                    <a:pt x="1408176" y="102108"/>
                  </a:lnTo>
                  <a:lnTo>
                    <a:pt x="1400151" y="62364"/>
                  </a:lnTo>
                  <a:lnTo>
                    <a:pt x="1378267" y="29908"/>
                  </a:lnTo>
                  <a:lnTo>
                    <a:pt x="1345811" y="8024"/>
                  </a:lnTo>
                  <a:lnTo>
                    <a:pt x="13060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8533256" y="5145785"/>
            <a:ext cx="10166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İlk müdahaleyi</a:t>
            </a:r>
            <a:r>
              <a:rPr sz="1000" b="1" spc="-6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yap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5930646" y="3986784"/>
            <a:ext cx="3945254" cy="2802890"/>
            <a:chOff x="5930646" y="3986784"/>
            <a:chExt cx="3945254" cy="2802890"/>
          </a:xfrm>
        </p:grpSpPr>
        <p:sp>
          <p:nvSpPr>
            <p:cNvPr id="54" name="object 54"/>
            <p:cNvSpPr/>
            <p:nvPr/>
          </p:nvSpPr>
          <p:spPr>
            <a:xfrm>
              <a:off x="5930646" y="6422136"/>
              <a:ext cx="393065" cy="160020"/>
            </a:xfrm>
            <a:custGeom>
              <a:avLst/>
              <a:gdLst/>
              <a:ahLst/>
              <a:cxnLst/>
              <a:rect l="l" t="t" r="r" b="b"/>
              <a:pathLst>
                <a:path w="393064" h="160020">
                  <a:moveTo>
                    <a:pt x="232537" y="0"/>
                  </a:moveTo>
                  <a:lnTo>
                    <a:pt x="232537" y="160019"/>
                  </a:lnTo>
                  <a:lnTo>
                    <a:pt x="339216" y="106679"/>
                  </a:lnTo>
                  <a:lnTo>
                    <a:pt x="259206" y="106679"/>
                  </a:lnTo>
                  <a:lnTo>
                    <a:pt x="259206" y="53339"/>
                  </a:lnTo>
                  <a:lnTo>
                    <a:pt x="339216" y="53339"/>
                  </a:lnTo>
                  <a:lnTo>
                    <a:pt x="232537" y="0"/>
                  </a:lnTo>
                  <a:close/>
                </a:path>
                <a:path w="393064" h="160020">
                  <a:moveTo>
                    <a:pt x="232537" y="53339"/>
                  </a:moveTo>
                  <a:lnTo>
                    <a:pt x="0" y="53339"/>
                  </a:lnTo>
                  <a:lnTo>
                    <a:pt x="0" y="106679"/>
                  </a:lnTo>
                  <a:lnTo>
                    <a:pt x="232537" y="106679"/>
                  </a:lnTo>
                  <a:lnTo>
                    <a:pt x="232537" y="53339"/>
                  </a:lnTo>
                  <a:close/>
                </a:path>
                <a:path w="393064" h="160020">
                  <a:moveTo>
                    <a:pt x="339216" y="53339"/>
                  </a:moveTo>
                  <a:lnTo>
                    <a:pt x="259206" y="53339"/>
                  </a:lnTo>
                  <a:lnTo>
                    <a:pt x="259206" y="106679"/>
                  </a:lnTo>
                  <a:lnTo>
                    <a:pt x="339216" y="106679"/>
                  </a:lnTo>
                  <a:lnTo>
                    <a:pt x="392556" y="80009"/>
                  </a:lnTo>
                  <a:lnTo>
                    <a:pt x="339216" y="53339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270748" y="6249924"/>
              <a:ext cx="1604772" cy="539496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8308848" y="6271258"/>
              <a:ext cx="1527048" cy="489204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8375904" y="6342888"/>
              <a:ext cx="1392936" cy="385572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8368284" y="6310884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09">
                  <a:moveTo>
                    <a:pt x="1306068" y="0"/>
                  </a:moveTo>
                  <a:lnTo>
                    <a:pt x="102108" y="0"/>
                  </a:lnTo>
                  <a:lnTo>
                    <a:pt x="62364" y="8020"/>
                  </a:lnTo>
                  <a:lnTo>
                    <a:pt x="29908" y="29894"/>
                  </a:lnTo>
                  <a:lnTo>
                    <a:pt x="8024" y="62338"/>
                  </a:lnTo>
                  <a:lnTo>
                    <a:pt x="0" y="102069"/>
                  </a:lnTo>
                  <a:lnTo>
                    <a:pt x="0" y="269786"/>
                  </a:lnTo>
                  <a:lnTo>
                    <a:pt x="8024" y="309517"/>
                  </a:lnTo>
                  <a:lnTo>
                    <a:pt x="29908" y="341961"/>
                  </a:lnTo>
                  <a:lnTo>
                    <a:pt x="62364" y="363835"/>
                  </a:lnTo>
                  <a:lnTo>
                    <a:pt x="102108" y="371855"/>
                  </a:lnTo>
                  <a:lnTo>
                    <a:pt x="1306068" y="371855"/>
                  </a:lnTo>
                  <a:lnTo>
                    <a:pt x="1345811" y="363835"/>
                  </a:lnTo>
                  <a:lnTo>
                    <a:pt x="1378267" y="341961"/>
                  </a:lnTo>
                  <a:lnTo>
                    <a:pt x="1400151" y="309517"/>
                  </a:lnTo>
                  <a:lnTo>
                    <a:pt x="1408176" y="269786"/>
                  </a:lnTo>
                  <a:lnTo>
                    <a:pt x="1408176" y="102069"/>
                  </a:lnTo>
                  <a:lnTo>
                    <a:pt x="1400151" y="62338"/>
                  </a:lnTo>
                  <a:lnTo>
                    <a:pt x="1378267" y="29894"/>
                  </a:lnTo>
                  <a:lnTo>
                    <a:pt x="1345811" y="8020"/>
                  </a:lnTo>
                  <a:lnTo>
                    <a:pt x="13060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803898" y="3986784"/>
              <a:ext cx="1546225" cy="1765935"/>
            </a:xfrm>
            <a:custGeom>
              <a:avLst/>
              <a:gdLst/>
              <a:ahLst/>
              <a:cxnLst/>
              <a:rect l="l" t="t" r="r" b="b"/>
              <a:pathLst>
                <a:path w="1546225" h="1765935">
                  <a:moveTo>
                    <a:pt x="488696" y="80010"/>
                  </a:moveTo>
                  <a:lnTo>
                    <a:pt x="435356" y="53340"/>
                  </a:lnTo>
                  <a:lnTo>
                    <a:pt x="328676" y="0"/>
                  </a:lnTo>
                  <a:lnTo>
                    <a:pt x="328676" y="53340"/>
                  </a:lnTo>
                  <a:lnTo>
                    <a:pt x="0" y="53340"/>
                  </a:lnTo>
                  <a:lnTo>
                    <a:pt x="0" y="106680"/>
                  </a:lnTo>
                  <a:lnTo>
                    <a:pt x="328676" y="106680"/>
                  </a:lnTo>
                  <a:lnTo>
                    <a:pt x="328676" y="160020"/>
                  </a:lnTo>
                  <a:lnTo>
                    <a:pt x="435356" y="106680"/>
                  </a:lnTo>
                  <a:lnTo>
                    <a:pt x="488696" y="80010"/>
                  </a:lnTo>
                  <a:close/>
                </a:path>
                <a:path w="1546225" h="1765935">
                  <a:moveTo>
                    <a:pt x="1545844" y="636270"/>
                  </a:moveTo>
                  <a:lnTo>
                    <a:pt x="1492504" y="609600"/>
                  </a:lnTo>
                  <a:lnTo>
                    <a:pt x="1385824" y="556260"/>
                  </a:lnTo>
                  <a:lnTo>
                    <a:pt x="1385824" y="609600"/>
                  </a:lnTo>
                  <a:lnTo>
                    <a:pt x="1132586" y="609600"/>
                  </a:lnTo>
                  <a:lnTo>
                    <a:pt x="1132586" y="1712264"/>
                  </a:lnTo>
                  <a:lnTo>
                    <a:pt x="772668" y="1712264"/>
                  </a:lnTo>
                  <a:lnTo>
                    <a:pt x="772668" y="1765604"/>
                  </a:lnTo>
                  <a:lnTo>
                    <a:pt x="1185926" y="1765604"/>
                  </a:lnTo>
                  <a:lnTo>
                    <a:pt x="1185926" y="1738934"/>
                  </a:lnTo>
                  <a:lnTo>
                    <a:pt x="1185926" y="1712264"/>
                  </a:lnTo>
                  <a:lnTo>
                    <a:pt x="1185926" y="662940"/>
                  </a:lnTo>
                  <a:lnTo>
                    <a:pt x="1385824" y="662940"/>
                  </a:lnTo>
                  <a:lnTo>
                    <a:pt x="1385824" y="716280"/>
                  </a:lnTo>
                  <a:lnTo>
                    <a:pt x="1492504" y="662940"/>
                  </a:lnTo>
                  <a:lnTo>
                    <a:pt x="1545844" y="63627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8499729" y="6402120"/>
            <a:ext cx="11461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Ambulans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Çağır</a:t>
            </a:r>
            <a:r>
              <a:rPr sz="1000" b="1" spc="-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(112)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809738" y="6417564"/>
            <a:ext cx="559435" cy="160020"/>
          </a:xfrm>
          <a:custGeom>
            <a:avLst/>
            <a:gdLst/>
            <a:ahLst/>
            <a:cxnLst/>
            <a:rect l="l" t="t" r="r" b="b"/>
            <a:pathLst>
              <a:path w="559434" h="160020">
                <a:moveTo>
                  <a:pt x="399287" y="0"/>
                </a:moveTo>
                <a:lnTo>
                  <a:pt x="399287" y="160020"/>
                </a:lnTo>
                <a:lnTo>
                  <a:pt x="505967" y="106680"/>
                </a:lnTo>
                <a:lnTo>
                  <a:pt x="425957" y="106680"/>
                </a:lnTo>
                <a:lnTo>
                  <a:pt x="425957" y="53340"/>
                </a:lnTo>
                <a:lnTo>
                  <a:pt x="505967" y="53340"/>
                </a:lnTo>
                <a:lnTo>
                  <a:pt x="399287" y="0"/>
                </a:lnTo>
                <a:close/>
              </a:path>
              <a:path w="559434" h="160020">
                <a:moveTo>
                  <a:pt x="252983" y="56908"/>
                </a:moveTo>
                <a:lnTo>
                  <a:pt x="0" y="56908"/>
                </a:lnTo>
                <a:lnTo>
                  <a:pt x="0" y="110248"/>
                </a:lnTo>
                <a:lnTo>
                  <a:pt x="306323" y="110248"/>
                </a:lnTo>
                <a:lnTo>
                  <a:pt x="306323" y="106680"/>
                </a:lnTo>
                <a:lnTo>
                  <a:pt x="279653" y="106680"/>
                </a:lnTo>
                <a:lnTo>
                  <a:pt x="302755" y="83578"/>
                </a:lnTo>
                <a:lnTo>
                  <a:pt x="252983" y="83578"/>
                </a:lnTo>
                <a:lnTo>
                  <a:pt x="252983" y="56908"/>
                </a:lnTo>
                <a:close/>
              </a:path>
              <a:path w="559434" h="160020">
                <a:moveTo>
                  <a:pt x="306323" y="80010"/>
                </a:moveTo>
                <a:lnTo>
                  <a:pt x="279653" y="106680"/>
                </a:lnTo>
                <a:lnTo>
                  <a:pt x="306323" y="106680"/>
                </a:lnTo>
                <a:lnTo>
                  <a:pt x="306323" y="80010"/>
                </a:lnTo>
                <a:close/>
              </a:path>
              <a:path w="559434" h="160020">
                <a:moveTo>
                  <a:pt x="399287" y="80010"/>
                </a:moveTo>
                <a:lnTo>
                  <a:pt x="306323" y="80010"/>
                </a:lnTo>
                <a:lnTo>
                  <a:pt x="306323" y="106680"/>
                </a:lnTo>
                <a:lnTo>
                  <a:pt x="399287" y="106680"/>
                </a:lnTo>
                <a:lnTo>
                  <a:pt x="399287" y="80010"/>
                </a:lnTo>
                <a:close/>
              </a:path>
              <a:path w="559434" h="160020">
                <a:moveTo>
                  <a:pt x="505967" y="53340"/>
                </a:moveTo>
                <a:lnTo>
                  <a:pt x="425957" y="53340"/>
                </a:lnTo>
                <a:lnTo>
                  <a:pt x="425957" y="106680"/>
                </a:lnTo>
                <a:lnTo>
                  <a:pt x="505967" y="106680"/>
                </a:lnTo>
                <a:lnTo>
                  <a:pt x="559307" y="80010"/>
                </a:lnTo>
                <a:lnTo>
                  <a:pt x="505967" y="53340"/>
                </a:lnTo>
                <a:close/>
              </a:path>
              <a:path w="559434" h="160020">
                <a:moveTo>
                  <a:pt x="399287" y="53340"/>
                </a:moveTo>
                <a:lnTo>
                  <a:pt x="252983" y="53340"/>
                </a:lnTo>
                <a:lnTo>
                  <a:pt x="252983" y="83578"/>
                </a:lnTo>
                <a:lnTo>
                  <a:pt x="279653" y="56908"/>
                </a:lnTo>
                <a:lnTo>
                  <a:pt x="399287" y="56908"/>
                </a:lnTo>
                <a:lnTo>
                  <a:pt x="399287" y="53340"/>
                </a:lnTo>
                <a:close/>
              </a:path>
              <a:path w="559434" h="160020">
                <a:moveTo>
                  <a:pt x="399287" y="56908"/>
                </a:moveTo>
                <a:lnTo>
                  <a:pt x="279653" y="56908"/>
                </a:lnTo>
                <a:lnTo>
                  <a:pt x="252983" y="83578"/>
                </a:lnTo>
                <a:lnTo>
                  <a:pt x="302755" y="83578"/>
                </a:lnTo>
                <a:lnTo>
                  <a:pt x="306323" y="80010"/>
                </a:lnTo>
                <a:lnTo>
                  <a:pt x="399287" y="80010"/>
                </a:lnTo>
                <a:lnTo>
                  <a:pt x="399287" y="5690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7796910" y="5316780"/>
            <a:ext cx="165735" cy="2800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1100" b="1" spc="5" dirty="0">
                <a:solidFill>
                  <a:srgbClr val="C00000"/>
                </a:solidFill>
                <a:latin typeface="Calibri"/>
                <a:cs typeface="Calibri"/>
              </a:rPr>
              <a:t>v</a:t>
            </a:r>
            <a:r>
              <a:rPr sz="1100" b="1" spc="-5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840726" y="6284772"/>
            <a:ext cx="33464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C00000"/>
                </a:solidFill>
                <a:latin typeface="Calibri"/>
                <a:cs typeface="Calibri"/>
              </a:rPr>
              <a:t>Hayır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5367501" y="1502663"/>
            <a:ext cx="1586865" cy="544195"/>
            <a:chOff x="5367501" y="1502663"/>
            <a:chExt cx="1586865" cy="544195"/>
          </a:xfrm>
        </p:grpSpPr>
        <p:sp>
          <p:nvSpPr>
            <p:cNvPr id="65" name="object 65"/>
            <p:cNvSpPr/>
            <p:nvPr/>
          </p:nvSpPr>
          <p:spPr>
            <a:xfrm>
              <a:off x="5367501" y="1502663"/>
              <a:ext cx="1586535" cy="530351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396483" y="1514855"/>
              <a:ext cx="1528571" cy="489203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474207" y="1508759"/>
              <a:ext cx="1373124" cy="537972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455919" y="1554479"/>
              <a:ext cx="1409700" cy="372110"/>
            </a:xfrm>
            <a:custGeom>
              <a:avLst/>
              <a:gdLst/>
              <a:ahLst/>
              <a:cxnLst/>
              <a:rect l="l" t="t" r="r" b="b"/>
              <a:pathLst>
                <a:path w="1409700" h="372110">
                  <a:moveTo>
                    <a:pt x="1307591" y="0"/>
                  </a:moveTo>
                  <a:lnTo>
                    <a:pt x="102107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7" y="371856"/>
                  </a:lnTo>
                  <a:lnTo>
                    <a:pt x="1307591" y="371856"/>
                  </a:lnTo>
                  <a:lnTo>
                    <a:pt x="1347335" y="363831"/>
                  </a:lnTo>
                  <a:lnTo>
                    <a:pt x="1379791" y="341947"/>
                  </a:lnTo>
                  <a:lnTo>
                    <a:pt x="1401675" y="309491"/>
                  </a:lnTo>
                  <a:lnTo>
                    <a:pt x="1409700" y="269748"/>
                  </a:lnTo>
                  <a:lnTo>
                    <a:pt x="1409700" y="102108"/>
                  </a:lnTo>
                  <a:lnTo>
                    <a:pt x="1401675" y="62364"/>
                  </a:lnTo>
                  <a:lnTo>
                    <a:pt x="1379791" y="29908"/>
                  </a:lnTo>
                  <a:lnTo>
                    <a:pt x="1347335" y="8024"/>
                  </a:lnTo>
                  <a:lnTo>
                    <a:pt x="13075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5598414" y="1567383"/>
            <a:ext cx="112649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Duruma uygun</a:t>
            </a:r>
            <a:r>
              <a:rPr sz="1000" b="1" spc="-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Acil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Eylem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Planını</a:t>
            </a:r>
            <a:r>
              <a:rPr sz="10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Uygula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3264408" y="2758439"/>
            <a:ext cx="1640205" cy="1667510"/>
            <a:chOff x="3264408" y="2758439"/>
            <a:chExt cx="1640205" cy="1667510"/>
          </a:xfrm>
        </p:grpSpPr>
        <p:sp>
          <p:nvSpPr>
            <p:cNvPr id="71" name="object 71"/>
            <p:cNvSpPr/>
            <p:nvPr/>
          </p:nvSpPr>
          <p:spPr>
            <a:xfrm>
              <a:off x="3678936" y="2758439"/>
              <a:ext cx="1225296" cy="1152144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3323844" y="2769107"/>
              <a:ext cx="694944" cy="1144524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3264408" y="3870959"/>
              <a:ext cx="1604772" cy="539495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3302508" y="3892295"/>
              <a:ext cx="1527048" cy="489204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3368040" y="3887723"/>
              <a:ext cx="1427988" cy="537971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3361944" y="3931919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10">
                  <a:moveTo>
                    <a:pt x="1306067" y="0"/>
                  </a:moveTo>
                  <a:lnTo>
                    <a:pt x="102107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7"/>
                  </a:lnTo>
                  <a:lnTo>
                    <a:pt x="0" y="269747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7" y="371855"/>
                  </a:lnTo>
                  <a:lnTo>
                    <a:pt x="1306067" y="371855"/>
                  </a:lnTo>
                  <a:lnTo>
                    <a:pt x="1345811" y="363831"/>
                  </a:lnTo>
                  <a:lnTo>
                    <a:pt x="1378267" y="341947"/>
                  </a:lnTo>
                  <a:lnTo>
                    <a:pt x="1400151" y="309491"/>
                  </a:lnTo>
                  <a:lnTo>
                    <a:pt x="1408176" y="269747"/>
                  </a:lnTo>
                  <a:lnTo>
                    <a:pt x="1408176" y="102107"/>
                  </a:lnTo>
                  <a:lnTo>
                    <a:pt x="1400151" y="62364"/>
                  </a:lnTo>
                  <a:lnTo>
                    <a:pt x="1378267" y="29908"/>
                  </a:lnTo>
                  <a:lnTo>
                    <a:pt x="1345811" y="8024"/>
                  </a:lnTo>
                  <a:lnTo>
                    <a:pt x="13060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" name="object 77"/>
          <p:cNvSpPr txBox="1"/>
          <p:nvPr/>
        </p:nvSpPr>
        <p:spPr>
          <a:xfrm>
            <a:off x="3491229" y="3946397"/>
            <a:ext cx="115062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5725" marR="5080" indent="-7366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İş Sağlığı ve Güvenliği  Birimine haber</a:t>
            </a:r>
            <a:r>
              <a:rPr sz="1000" b="1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ver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78" name="object 78"/>
          <p:cNvGrpSpPr/>
          <p:nvPr/>
        </p:nvGrpSpPr>
        <p:grpSpPr>
          <a:xfrm>
            <a:off x="8506937" y="2011654"/>
            <a:ext cx="1330960" cy="544195"/>
            <a:chOff x="8506937" y="2011654"/>
            <a:chExt cx="1330960" cy="544195"/>
          </a:xfrm>
        </p:grpSpPr>
        <p:sp>
          <p:nvSpPr>
            <p:cNvPr id="79" name="object 79"/>
            <p:cNvSpPr/>
            <p:nvPr/>
          </p:nvSpPr>
          <p:spPr>
            <a:xfrm>
              <a:off x="8506937" y="2011654"/>
              <a:ext cx="1330513" cy="528853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8528304" y="2023871"/>
              <a:ext cx="1284731" cy="487679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8688324" y="2017775"/>
              <a:ext cx="964692" cy="537972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8587740" y="2063495"/>
              <a:ext cx="1165860" cy="370840"/>
            </a:xfrm>
            <a:custGeom>
              <a:avLst/>
              <a:gdLst/>
              <a:ahLst/>
              <a:cxnLst/>
              <a:rect l="l" t="t" r="r" b="b"/>
              <a:pathLst>
                <a:path w="1165859" h="370839">
                  <a:moveTo>
                    <a:pt x="1064259" y="0"/>
                  </a:moveTo>
                  <a:lnTo>
                    <a:pt x="101600" y="0"/>
                  </a:lnTo>
                  <a:lnTo>
                    <a:pt x="62043" y="7981"/>
                  </a:lnTo>
                  <a:lnTo>
                    <a:pt x="29749" y="29749"/>
                  </a:lnTo>
                  <a:lnTo>
                    <a:pt x="7981" y="62043"/>
                  </a:lnTo>
                  <a:lnTo>
                    <a:pt x="0" y="101600"/>
                  </a:lnTo>
                  <a:lnTo>
                    <a:pt x="0" y="268731"/>
                  </a:lnTo>
                  <a:lnTo>
                    <a:pt x="7981" y="308288"/>
                  </a:lnTo>
                  <a:lnTo>
                    <a:pt x="29749" y="340582"/>
                  </a:lnTo>
                  <a:lnTo>
                    <a:pt x="62043" y="362350"/>
                  </a:lnTo>
                  <a:lnTo>
                    <a:pt x="101600" y="370331"/>
                  </a:lnTo>
                  <a:lnTo>
                    <a:pt x="1064259" y="370331"/>
                  </a:lnTo>
                  <a:lnTo>
                    <a:pt x="1103816" y="362350"/>
                  </a:lnTo>
                  <a:lnTo>
                    <a:pt x="1136110" y="340582"/>
                  </a:lnTo>
                  <a:lnTo>
                    <a:pt x="1157878" y="308288"/>
                  </a:lnTo>
                  <a:lnTo>
                    <a:pt x="1165859" y="268731"/>
                  </a:lnTo>
                  <a:lnTo>
                    <a:pt x="1165859" y="101600"/>
                  </a:lnTo>
                  <a:lnTo>
                    <a:pt x="1157878" y="62043"/>
                  </a:lnTo>
                  <a:lnTo>
                    <a:pt x="1136110" y="29749"/>
                  </a:lnTo>
                  <a:lnTo>
                    <a:pt x="1103816" y="7981"/>
                  </a:lnTo>
                  <a:lnTo>
                    <a:pt x="106425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3" name="object 83"/>
          <p:cNvSpPr txBox="1"/>
          <p:nvPr/>
        </p:nvSpPr>
        <p:spPr>
          <a:xfrm>
            <a:off x="8813038" y="2076704"/>
            <a:ext cx="71818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1915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Toplanma  Bölgesine</a:t>
            </a:r>
            <a:r>
              <a:rPr sz="1000" b="1" spc="-7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Git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84" name="object 84"/>
          <p:cNvGrpSpPr/>
          <p:nvPr/>
        </p:nvGrpSpPr>
        <p:grpSpPr>
          <a:xfrm>
            <a:off x="7620" y="1629155"/>
            <a:ext cx="1871980" cy="2806065"/>
            <a:chOff x="7620" y="1629155"/>
            <a:chExt cx="1871980" cy="2806065"/>
          </a:xfrm>
        </p:grpSpPr>
        <p:sp>
          <p:nvSpPr>
            <p:cNvPr id="85" name="object 85"/>
            <p:cNvSpPr/>
            <p:nvPr/>
          </p:nvSpPr>
          <p:spPr>
            <a:xfrm>
              <a:off x="1091945" y="1629155"/>
              <a:ext cx="787400" cy="2526030"/>
            </a:xfrm>
            <a:custGeom>
              <a:avLst/>
              <a:gdLst/>
              <a:ahLst/>
              <a:cxnLst/>
              <a:rect l="l" t="t" r="r" b="b"/>
              <a:pathLst>
                <a:path w="787400" h="2526029">
                  <a:moveTo>
                    <a:pt x="366903" y="2472563"/>
                  </a:moveTo>
                  <a:lnTo>
                    <a:pt x="0" y="2472563"/>
                  </a:lnTo>
                  <a:lnTo>
                    <a:pt x="0" y="2525903"/>
                  </a:lnTo>
                  <a:lnTo>
                    <a:pt x="420242" y="2525903"/>
                  </a:lnTo>
                  <a:lnTo>
                    <a:pt x="420242" y="2499233"/>
                  </a:lnTo>
                  <a:lnTo>
                    <a:pt x="366903" y="2499233"/>
                  </a:lnTo>
                  <a:lnTo>
                    <a:pt x="366903" y="2472563"/>
                  </a:lnTo>
                  <a:close/>
                </a:path>
                <a:path w="787400" h="2526029">
                  <a:moveTo>
                    <a:pt x="627253" y="53340"/>
                  </a:moveTo>
                  <a:lnTo>
                    <a:pt x="366903" y="53340"/>
                  </a:lnTo>
                  <a:lnTo>
                    <a:pt x="366903" y="2499233"/>
                  </a:lnTo>
                  <a:lnTo>
                    <a:pt x="393572" y="2472563"/>
                  </a:lnTo>
                  <a:lnTo>
                    <a:pt x="420242" y="2472563"/>
                  </a:lnTo>
                  <a:lnTo>
                    <a:pt x="420242" y="106680"/>
                  </a:lnTo>
                  <a:lnTo>
                    <a:pt x="393572" y="106680"/>
                  </a:lnTo>
                  <a:lnTo>
                    <a:pt x="420242" y="80010"/>
                  </a:lnTo>
                  <a:lnTo>
                    <a:pt x="627253" y="80010"/>
                  </a:lnTo>
                  <a:lnTo>
                    <a:pt x="627253" y="53340"/>
                  </a:lnTo>
                  <a:close/>
                </a:path>
                <a:path w="787400" h="2526029">
                  <a:moveTo>
                    <a:pt x="420242" y="2472563"/>
                  </a:moveTo>
                  <a:lnTo>
                    <a:pt x="393572" y="2472563"/>
                  </a:lnTo>
                  <a:lnTo>
                    <a:pt x="366903" y="2499233"/>
                  </a:lnTo>
                  <a:lnTo>
                    <a:pt x="420242" y="2499233"/>
                  </a:lnTo>
                  <a:lnTo>
                    <a:pt x="420242" y="2472563"/>
                  </a:lnTo>
                  <a:close/>
                </a:path>
                <a:path w="787400" h="2526029">
                  <a:moveTo>
                    <a:pt x="627253" y="0"/>
                  </a:moveTo>
                  <a:lnTo>
                    <a:pt x="627253" y="160020"/>
                  </a:lnTo>
                  <a:lnTo>
                    <a:pt x="733848" y="106680"/>
                  </a:lnTo>
                  <a:lnTo>
                    <a:pt x="653922" y="106680"/>
                  </a:lnTo>
                  <a:lnTo>
                    <a:pt x="653922" y="53340"/>
                  </a:lnTo>
                  <a:lnTo>
                    <a:pt x="733848" y="53340"/>
                  </a:lnTo>
                  <a:lnTo>
                    <a:pt x="627253" y="0"/>
                  </a:lnTo>
                  <a:close/>
                </a:path>
                <a:path w="787400" h="2526029">
                  <a:moveTo>
                    <a:pt x="420242" y="80010"/>
                  </a:moveTo>
                  <a:lnTo>
                    <a:pt x="393572" y="106680"/>
                  </a:lnTo>
                  <a:lnTo>
                    <a:pt x="420242" y="106680"/>
                  </a:lnTo>
                  <a:lnTo>
                    <a:pt x="420242" y="80010"/>
                  </a:lnTo>
                  <a:close/>
                </a:path>
                <a:path w="787400" h="2526029">
                  <a:moveTo>
                    <a:pt x="627253" y="80010"/>
                  </a:moveTo>
                  <a:lnTo>
                    <a:pt x="420242" y="80010"/>
                  </a:lnTo>
                  <a:lnTo>
                    <a:pt x="420242" y="106680"/>
                  </a:lnTo>
                  <a:lnTo>
                    <a:pt x="627253" y="106680"/>
                  </a:lnTo>
                  <a:lnTo>
                    <a:pt x="627253" y="80010"/>
                  </a:lnTo>
                  <a:close/>
                </a:path>
                <a:path w="787400" h="2526029">
                  <a:moveTo>
                    <a:pt x="733848" y="53340"/>
                  </a:moveTo>
                  <a:lnTo>
                    <a:pt x="653922" y="53340"/>
                  </a:lnTo>
                  <a:lnTo>
                    <a:pt x="653922" y="106680"/>
                  </a:lnTo>
                  <a:lnTo>
                    <a:pt x="733848" y="106680"/>
                  </a:lnTo>
                  <a:lnTo>
                    <a:pt x="787146" y="80010"/>
                  </a:lnTo>
                  <a:lnTo>
                    <a:pt x="733848" y="5334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31875" y="3253739"/>
              <a:ext cx="873252" cy="640080"/>
            </a:xfrm>
            <a:prstGeom prst="rect">
              <a:avLst/>
            </a:prstGeom>
            <a:blipFill>
              <a:blip r:embed="rId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01167" y="3073908"/>
              <a:ext cx="499872" cy="499872"/>
            </a:xfrm>
            <a:prstGeom prst="rect">
              <a:avLst/>
            </a:prstGeom>
            <a:blipFill>
              <a:blip r:embed="rId3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01039" y="2894075"/>
              <a:ext cx="411479" cy="359663"/>
            </a:xfrm>
            <a:prstGeom prst="rect">
              <a:avLst/>
            </a:prstGeom>
            <a:blipFill>
              <a:blip r:embed="rId3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620" y="3881627"/>
              <a:ext cx="1170432" cy="537972"/>
            </a:xfrm>
            <a:prstGeom prst="rect">
              <a:avLst/>
            </a:prstGeom>
            <a:blipFill>
              <a:blip r:embed="rId4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7055" y="3921251"/>
              <a:ext cx="1051560" cy="421005"/>
            </a:xfrm>
            <a:custGeom>
              <a:avLst/>
              <a:gdLst/>
              <a:ahLst/>
              <a:cxnLst/>
              <a:rect l="l" t="t" r="r" b="b"/>
              <a:pathLst>
                <a:path w="1051560" h="421004">
                  <a:moveTo>
                    <a:pt x="981456" y="0"/>
                  </a:moveTo>
                  <a:lnTo>
                    <a:pt x="70104" y="0"/>
                  </a:lnTo>
                  <a:lnTo>
                    <a:pt x="42816" y="5506"/>
                  </a:lnTo>
                  <a:lnTo>
                    <a:pt x="20533" y="20526"/>
                  </a:lnTo>
                  <a:lnTo>
                    <a:pt x="5509" y="42808"/>
                  </a:lnTo>
                  <a:lnTo>
                    <a:pt x="0" y="70104"/>
                  </a:lnTo>
                  <a:lnTo>
                    <a:pt x="0" y="350520"/>
                  </a:lnTo>
                  <a:lnTo>
                    <a:pt x="5509" y="377815"/>
                  </a:lnTo>
                  <a:lnTo>
                    <a:pt x="20533" y="400097"/>
                  </a:lnTo>
                  <a:lnTo>
                    <a:pt x="42816" y="415117"/>
                  </a:lnTo>
                  <a:lnTo>
                    <a:pt x="70104" y="420624"/>
                  </a:lnTo>
                  <a:lnTo>
                    <a:pt x="981456" y="420624"/>
                  </a:lnTo>
                  <a:lnTo>
                    <a:pt x="1008745" y="415117"/>
                  </a:lnTo>
                  <a:lnTo>
                    <a:pt x="1031028" y="400097"/>
                  </a:lnTo>
                  <a:lnTo>
                    <a:pt x="1046051" y="377815"/>
                  </a:lnTo>
                  <a:lnTo>
                    <a:pt x="1051560" y="350520"/>
                  </a:lnTo>
                  <a:lnTo>
                    <a:pt x="1051560" y="70104"/>
                  </a:lnTo>
                  <a:lnTo>
                    <a:pt x="1046051" y="42808"/>
                  </a:lnTo>
                  <a:lnTo>
                    <a:pt x="1031028" y="20526"/>
                  </a:lnTo>
                  <a:lnTo>
                    <a:pt x="1008745" y="5506"/>
                  </a:lnTo>
                  <a:lnTo>
                    <a:pt x="981456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33527" y="3902963"/>
              <a:ext cx="1117092" cy="487680"/>
            </a:xfrm>
            <a:prstGeom prst="rect">
              <a:avLst/>
            </a:prstGeom>
            <a:blipFill>
              <a:blip r:embed="rId4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99059" y="3896867"/>
              <a:ext cx="984504" cy="537972"/>
            </a:xfrm>
            <a:prstGeom prst="rect">
              <a:avLst/>
            </a:prstGeom>
            <a:blipFill>
              <a:blip r:embed="rId4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92963" y="3942588"/>
              <a:ext cx="998219" cy="370840"/>
            </a:xfrm>
            <a:custGeom>
              <a:avLst/>
              <a:gdLst/>
              <a:ahLst/>
              <a:cxnLst/>
              <a:rect l="l" t="t" r="r" b="b"/>
              <a:pathLst>
                <a:path w="998219" h="370839">
                  <a:moveTo>
                    <a:pt x="896569" y="0"/>
                  </a:moveTo>
                  <a:lnTo>
                    <a:pt x="101650" y="0"/>
                  </a:lnTo>
                  <a:lnTo>
                    <a:pt x="62080" y="7981"/>
                  </a:lnTo>
                  <a:lnTo>
                    <a:pt x="29770" y="29749"/>
                  </a:lnTo>
                  <a:lnTo>
                    <a:pt x="7987" y="62043"/>
                  </a:lnTo>
                  <a:lnTo>
                    <a:pt x="0" y="101600"/>
                  </a:lnTo>
                  <a:lnTo>
                    <a:pt x="0" y="268731"/>
                  </a:lnTo>
                  <a:lnTo>
                    <a:pt x="7987" y="308288"/>
                  </a:lnTo>
                  <a:lnTo>
                    <a:pt x="29770" y="340582"/>
                  </a:lnTo>
                  <a:lnTo>
                    <a:pt x="62080" y="362350"/>
                  </a:lnTo>
                  <a:lnTo>
                    <a:pt x="101650" y="370331"/>
                  </a:lnTo>
                  <a:lnTo>
                    <a:pt x="896569" y="370331"/>
                  </a:lnTo>
                  <a:lnTo>
                    <a:pt x="936139" y="362350"/>
                  </a:lnTo>
                  <a:lnTo>
                    <a:pt x="968449" y="340582"/>
                  </a:lnTo>
                  <a:lnTo>
                    <a:pt x="990232" y="308288"/>
                  </a:lnTo>
                  <a:lnTo>
                    <a:pt x="998219" y="268731"/>
                  </a:lnTo>
                  <a:lnTo>
                    <a:pt x="998219" y="101600"/>
                  </a:lnTo>
                  <a:lnTo>
                    <a:pt x="990232" y="62043"/>
                  </a:lnTo>
                  <a:lnTo>
                    <a:pt x="968449" y="29749"/>
                  </a:lnTo>
                  <a:lnTo>
                    <a:pt x="936139" y="7981"/>
                  </a:lnTo>
                  <a:lnTo>
                    <a:pt x="8965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4" name="object 94"/>
          <p:cNvSpPr/>
          <p:nvPr/>
        </p:nvSpPr>
        <p:spPr>
          <a:xfrm>
            <a:off x="0" y="0"/>
            <a:ext cx="9905999" cy="536945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>
            <a:spLocks noGrp="1"/>
          </p:cNvSpPr>
          <p:nvPr>
            <p:ph type="title"/>
          </p:nvPr>
        </p:nvSpPr>
        <p:spPr>
          <a:xfrm>
            <a:off x="3270884" y="79629"/>
            <a:ext cx="33470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SABOTAJ </a:t>
            </a:r>
            <a:r>
              <a:rPr dirty="0"/>
              <a:t>&amp; </a:t>
            </a:r>
            <a:r>
              <a:rPr spc="-40" dirty="0"/>
              <a:t>PATLAMA </a:t>
            </a:r>
            <a:r>
              <a:rPr spc="-5" dirty="0"/>
              <a:t>EYLEM</a:t>
            </a:r>
            <a:r>
              <a:rPr spc="15" dirty="0"/>
              <a:t> </a:t>
            </a:r>
            <a:r>
              <a:rPr spc="-5" dirty="0"/>
              <a:t>PLANI</a:t>
            </a:r>
          </a:p>
        </p:txBody>
      </p:sp>
      <p:sp>
        <p:nvSpPr>
          <p:cNvPr id="96" name="object 96"/>
          <p:cNvSpPr txBox="1"/>
          <p:nvPr/>
        </p:nvSpPr>
        <p:spPr>
          <a:xfrm>
            <a:off x="222300" y="3956050"/>
            <a:ext cx="73787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8115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Sabotaj  Şeklini</a:t>
            </a:r>
            <a:r>
              <a:rPr sz="1000" b="1" spc="-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Belirle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97" name="object 97"/>
          <p:cNvGrpSpPr/>
          <p:nvPr/>
        </p:nvGrpSpPr>
        <p:grpSpPr>
          <a:xfrm>
            <a:off x="1632839" y="591312"/>
            <a:ext cx="1176020" cy="5713730"/>
            <a:chOff x="1632839" y="591312"/>
            <a:chExt cx="1176020" cy="5713730"/>
          </a:xfrm>
        </p:grpSpPr>
        <p:sp>
          <p:nvSpPr>
            <p:cNvPr id="98" name="object 98"/>
            <p:cNvSpPr/>
            <p:nvPr/>
          </p:nvSpPr>
          <p:spPr>
            <a:xfrm>
              <a:off x="1801368" y="2042159"/>
              <a:ext cx="874776" cy="640079"/>
            </a:xfrm>
            <a:prstGeom prst="rect">
              <a:avLst/>
            </a:prstGeom>
            <a:blipFill>
              <a:blip r:embed="rId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1632839" y="2999104"/>
              <a:ext cx="1175677" cy="1124102"/>
            </a:xfrm>
            <a:prstGeom prst="rect">
              <a:avLst/>
            </a:prstGeom>
            <a:blipFill>
              <a:blip r:embed="rId4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1935569" y="4424171"/>
              <a:ext cx="587726" cy="681227"/>
            </a:xfrm>
            <a:prstGeom prst="rect">
              <a:avLst/>
            </a:prstGeom>
            <a:blipFill>
              <a:blip r:embed="rId4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1950720" y="591312"/>
              <a:ext cx="669036" cy="898513"/>
            </a:xfrm>
            <a:prstGeom prst="rect">
              <a:avLst/>
            </a:prstGeom>
            <a:blipFill>
              <a:blip r:embed="rId4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1819656" y="1458468"/>
              <a:ext cx="880871" cy="537972"/>
            </a:xfrm>
            <a:prstGeom prst="rect">
              <a:avLst/>
            </a:prstGeom>
            <a:blipFill>
              <a:blip r:embed="rId4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1879092" y="1498092"/>
              <a:ext cx="762000" cy="421005"/>
            </a:xfrm>
            <a:custGeom>
              <a:avLst/>
              <a:gdLst/>
              <a:ahLst/>
              <a:cxnLst/>
              <a:rect l="l" t="t" r="r" b="b"/>
              <a:pathLst>
                <a:path w="762000" h="421005">
                  <a:moveTo>
                    <a:pt x="691895" y="0"/>
                  </a:moveTo>
                  <a:lnTo>
                    <a:pt x="70103" y="0"/>
                  </a:lnTo>
                  <a:lnTo>
                    <a:pt x="42808" y="5506"/>
                  </a:lnTo>
                  <a:lnTo>
                    <a:pt x="20526" y="20526"/>
                  </a:lnTo>
                  <a:lnTo>
                    <a:pt x="5506" y="42808"/>
                  </a:lnTo>
                  <a:lnTo>
                    <a:pt x="0" y="70104"/>
                  </a:lnTo>
                  <a:lnTo>
                    <a:pt x="0" y="350520"/>
                  </a:lnTo>
                  <a:lnTo>
                    <a:pt x="5506" y="377815"/>
                  </a:lnTo>
                  <a:lnTo>
                    <a:pt x="20526" y="400097"/>
                  </a:lnTo>
                  <a:lnTo>
                    <a:pt x="42808" y="415117"/>
                  </a:lnTo>
                  <a:lnTo>
                    <a:pt x="70103" y="420624"/>
                  </a:lnTo>
                  <a:lnTo>
                    <a:pt x="691895" y="420624"/>
                  </a:lnTo>
                  <a:lnTo>
                    <a:pt x="719191" y="415117"/>
                  </a:lnTo>
                  <a:lnTo>
                    <a:pt x="741473" y="400097"/>
                  </a:lnTo>
                  <a:lnTo>
                    <a:pt x="756493" y="377815"/>
                  </a:lnTo>
                  <a:lnTo>
                    <a:pt x="762000" y="350520"/>
                  </a:lnTo>
                  <a:lnTo>
                    <a:pt x="762000" y="70104"/>
                  </a:lnTo>
                  <a:lnTo>
                    <a:pt x="756493" y="42808"/>
                  </a:lnTo>
                  <a:lnTo>
                    <a:pt x="741473" y="20526"/>
                  </a:lnTo>
                  <a:lnTo>
                    <a:pt x="719191" y="5506"/>
                  </a:lnTo>
                  <a:lnTo>
                    <a:pt x="691895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837944" y="1479804"/>
              <a:ext cx="842771" cy="489203"/>
            </a:xfrm>
            <a:prstGeom prst="rect">
              <a:avLst/>
            </a:prstGeom>
            <a:blipFill>
              <a:blip r:embed="rId4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1946148" y="1549908"/>
              <a:ext cx="626363" cy="385572"/>
            </a:xfrm>
            <a:prstGeom prst="rect">
              <a:avLst/>
            </a:prstGeom>
            <a:blipFill>
              <a:blip r:embed="rId4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897380" y="1519428"/>
              <a:ext cx="723900" cy="372110"/>
            </a:xfrm>
            <a:custGeom>
              <a:avLst/>
              <a:gdLst/>
              <a:ahLst/>
              <a:cxnLst/>
              <a:rect l="l" t="t" r="r" b="b"/>
              <a:pathLst>
                <a:path w="723900" h="372110">
                  <a:moveTo>
                    <a:pt x="621792" y="0"/>
                  </a:moveTo>
                  <a:lnTo>
                    <a:pt x="102107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7" y="371856"/>
                  </a:lnTo>
                  <a:lnTo>
                    <a:pt x="621792" y="371856"/>
                  </a:lnTo>
                  <a:lnTo>
                    <a:pt x="661535" y="363831"/>
                  </a:lnTo>
                  <a:lnTo>
                    <a:pt x="693991" y="341947"/>
                  </a:lnTo>
                  <a:lnTo>
                    <a:pt x="715875" y="309491"/>
                  </a:lnTo>
                  <a:lnTo>
                    <a:pt x="723900" y="269748"/>
                  </a:lnTo>
                  <a:lnTo>
                    <a:pt x="723900" y="102108"/>
                  </a:lnTo>
                  <a:lnTo>
                    <a:pt x="715875" y="62364"/>
                  </a:lnTo>
                  <a:lnTo>
                    <a:pt x="693991" y="29908"/>
                  </a:lnTo>
                  <a:lnTo>
                    <a:pt x="661535" y="8024"/>
                  </a:lnTo>
                  <a:lnTo>
                    <a:pt x="6217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2007108" y="5647944"/>
              <a:ext cx="556259" cy="656844"/>
            </a:xfrm>
            <a:prstGeom prst="rect">
              <a:avLst/>
            </a:prstGeom>
            <a:blipFill>
              <a:blip r:embed="rId5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8" name="object 108"/>
          <p:cNvSpPr txBox="1"/>
          <p:nvPr/>
        </p:nvSpPr>
        <p:spPr>
          <a:xfrm>
            <a:off x="2069719" y="1608836"/>
            <a:ext cx="3797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Yan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gı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09" name="object 109"/>
          <p:cNvGrpSpPr/>
          <p:nvPr/>
        </p:nvGrpSpPr>
        <p:grpSpPr>
          <a:xfrm>
            <a:off x="1780032" y="2667000"/>
            <a:ext cx="958850" cy="554990"/>
            <a:chOff x="1780032" y="2667000"/>
            <a:chExt cx="958850" cy="554990"/>
          </a:xfrm>
        </p:grpSpPr>
        <p:sp>
          <p:nvSpPr>
            <p:cNvPr id="110" name="object 110"/>
            <p:cNvSpPr/>
            <p:nvPr/>
          </p:nvSpPr>
          <p:spPr>
            <a:xfrm>
              <a:off x="1780032" y="2667000"/>
              <a:ext cx="958595" cy="539496"/>
            </a:xfrm>
            <a:prstGeom prst="rect">
              <a:avLst/>
            </a:prstGeom>
            <a:blipFill>
              <a:blip r:embed="rId5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1839468" y="2706623"/>
              <a:ext cx="840105" cy="422275"/>
            </a:xfrm>
            <a:custGeom>
              <a:avLst/>
              <a:gdLst/>
              <a:ahLst/>
              <a:cxnLst/>
              <a:rect l="l" t="t" r="r" b="b"/>
              <a:pathLst>
                <a:path w="840105" h="422275">
                  <a:moveTo>
                    <a:pt x="769365" y="0"/>
                  </a:moveTo>
                  <a:lnTo>
                    <a:pt x="70357" y="0"/>
                  </a:lnTo>
                  <a:lnTo>
                    <a:pt x="42969" y="5528"/>
                  </a:lnTo>
                  <a:lnTo>
                    <a:pt x="20605" y="20605"/>
                  </a:lnTo>
                  <a:lnTo>
                    <a:pt x="5528" y="42969"/>
                  </a:lnTo>
                  <a:lnTo>
                    <a:pt x="0" y="70358"/>
                  </a:lnTo>
                  <a:lnTo>
                    <a:pt x="0" y="351789"/>
                  </a:lnTo>
                  <a:lnTo>
                    <a:pt x="5528" y="379178"/>
                  </a:lnTo>
                  <a:lnTo>
                    <a:pt x="20605" y="401542"/>
                  </a:lnTo>
                  <a:lnTo>
                    <a:pt x="42969" y="416619"/>
                  </a:lnTo>
                  <a:lnTo>
                    <a:pt x="70357" y="422148"/>
                  </a:lnTo>
                  <a:lnTo>
                    <a:pt x="769365" y="422148"/>
                  </a:lnTo>
                  <a:lnTo>
                    <a:pt x="796754" y="416619"/>
                  </a:lnTo>
                  <a:lnTo>
                    <a:pt x="819118" y="401542"/>
                  </a:lnTo>
                  <a:lnTo>
                    <a:pt x="834195" y="379178"/>
                  </a:lnTo>
                  <a:lnTo>
                    <a:pt x="839724" y="351789"/>
                  </a:lnTo>
                  <a:lnTo>
                    <a:pt x="839724" y="70358"/>
                  </a:lnTo>
                  <a:lnTo>
                    <a:pt x="834195" y="42969"/>
                  </a:lnTo>
                  <a:lnTo>
                    <a:pt x="819118" y="20605"/>
                  </a:lnTo>
                  <a:lnTo>
                    <a:pt x="796754" y="5528"/>
                  </a:lnTo>
                  <a:lnTo>
                    <a:pt x="769365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802892" y="2688335"/>
              <a:ext cx="912876" cy="489203"/>
            </a:xfrm>
            <a:prstGeom prst="rect">
              <a:avLst/>
            </a:prstGeom>
            <a:blipFill>
              <a:blip r:embed="rId5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1903476" y="2683764"/>
              <a:ext cx="743712" cy="537972"/>
            </a:xfrm>
            <a:prstGeom prst="rect">
              <a:avLst/>
            </a:prstGeom>
            <a:blipFill>
              <a:blip r:embed="rId5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1862328" y="2727960"/>
              <a:ext cx="794385" cy="372110"/>
            </a:xfrm>
            <a:custGeom>
              <a:avLst/>
              <a:gdLst/>
              <a:ahLst/>
              <a:cxnLst/>
              <a:rect l="l" t="t" r="r" b="b"/>
              <a:pathLst>
                <a:path w="794385" h="372110">
                  <a:moveTo>
                    <a:pt x="691896" y="0"/>
                  </a:moveTo>
                  <a:lnTo>
                    <a:pt x="102108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7"/>
                  </a:lnTo>
                  <a:lnTo>
                    <a:pt x="0" y="269748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8" y="371855"/>
                  </a:lnTo>
                  <a:lnTo>
                    <a:pt x="691896" y="371855"/>
                  </a:lnTo>
                  <a:lnTo>
                    <a:pt x="731639" y="363831"/>
                  </a:lnTo>
                  <a:lnTo>
                    <a:pt x="764095" y="341947"/>
                  </a:lnTo>
                  <a:lnTo>
                    <a:pt x="785979" y="309491"/>
                  </a:lnTo>
                  <a:lnTo>
                    <a:pt x="794004" y="269748"/>
                  </a:lnTo>
                  <a:lnTo>
                    <a:pt x="794004" y="102107"/>
                  </a:lnTo>
                  <a:lnTo>
                    <a:pt x="785979" y="62364"/>
                  </a:lnTo>
                  <a:lnTo>
                    <a:pt x="764095" y="29908"/>
                  </a:lnTo>
                  <a:lnTo>
                    <a:pt x="731639" y="8024"/>
                  </a:lnTo>
                  <a:lnTo>
                    <a:pt x="6918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5" name="object 115"/>
          <p:cNvSpPr txBox="1"/>
          <p:nvPr/>
        </p:nvSpPr>
        <p:spPr>
          <a:xfrm>
            <a:off x="2027047" y="2742056"/>
            <a:ext cx="46609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450" marR="5080" indent="-32384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Pat</a:t>
            </a:r>
            <a:r>
              <a:rPr sz="1000" b="1" spc="-15" dirty="0">
                <a:solidFill>
                  <a:srgbClr val="C00000"/>
                </a:solidFill>
                <a:latin typeface="Calibri"/>
                <a:cs typeface="Calibri"/>
              </a:rPr>
              <a:t>l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yı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cı  Madde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16" name="object 116"/>
          <p:cNvGrpSpPr/>
          <p:nvPr/>
        </p:nvGrpSpPr>
        <p:grpSpPr>
          <a:xfrm>
            <a:off x="1780032" y="3875532"/>
            <a:ext cx="958850" cy="539750"/>
            <a:chOff x="1780032" y="3875532"/>
            <a:chExt cx="958850" cy="539750"/>
          </a:xfrm>
        </p:grpSpPr>
        <p:sp>
          <p:nvSpPr>
            <p:cNvPr id="117" name="object 117"/>
            <p:cNvSpPr/>
            <p:nvPr/>
          </p:nvSpPr>
          <p:spPr>
            <a:xfrm>
              <a:off x="1780032" y="3875532"/>
              <a:ext cx="958595" cy="539495"/>
            </a:xfrm>
            <a:prstGeom prst="rect">
              <a:avLst/>
            </a:prstGeom>
            <a:blipFill>
              <a:blip r:embed="rId5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839468" y="3915156"/>
              <a:ext cx="840105" cy="422275"/>
            </a:xfrm>
            <a:custGeom>
              <a:avLst/>
              <a:gdLst/>
              <a:ahLst/>
              <a:cxnLst/>
              <a:rect l="l" t="t" r="r" b="b"/>
              <a:pathLst>
                <a:path w="840105" h="422275">
                  <a:moveTo>
                    <a:pt x="769365" y="0"/>
                  </a:moveTo>
                  <a:lnTo>
                    <a:pt x="70357" y="0"/>
                  </a:lnTo>
                  <a:lnTo>
                    <a:pt x="42969" y="5528"/>
                  </a:lnTo>
                  <a:lnTo>
                    <a:pt x="20605" y="20605"/>
                  </a:lnTo>
                  <a:lnTo>
                    <a:pt x="5528" y="42969"/>
                  </a:lnTo>
                  <a:lnTo>
                    <a:pt x="0" y="70358"/>
                  </a:lnTo>
                  <a:lnTo>
                    <a:pt x="0" y="351790"/>
                  </a:lnTo>
                  <a:lnTo>
                    <a:pt x="5528" y="379178"/>
                  </a:lnTo>
                  <a:lnTo>
                    <a:pt x="20605" y="401542"/>
                  </a:lnTo>
                  <a:lnTo>
                    <a:pt x="42969" y="416619"/>
                  </a:lnTo>
                  <a:lnTo>
                    <a:pt x="70357" y="422148"/>
                  </a:lnTo>
                  <a:lnTo>
                    <a:pt x="769365" y="422148"/>
                  </a:lnTo>
                  <a:lnTo>
                    <a:pt x="796754" y="416619"/>
                  </a:lnTo>
                  <a:lnTo>
                    <a:pt x="819118" y="401542"/>
                  </a:lnTo>
                  <a:lnTo>
                    <a:pt x="834195" y="379178"/>
                  </a:lnTo>
                  <a:lnTo>
                    <a:pt x="839724" y="351790"/>
                  </a:lnTo>
                  <a:lnTo>
                    <a:pt x="839724" y="70358"/>
                  </a:lnTo>
                  <a:lnTo>
                    <a:pt x="834195" y="42969"/>
                  </a:lnTo>
                  <a:lnTo>
                    <a:pt x="819118" y="20605"/>
                  </a:lnTo>
                  <a:lnTo>
                    <a:pt x="796754" y="5528"/>
                  </a:lnTo>
                  <a:lnTo>
                    <a:pt x="769365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802892" y="3898392"/>
              <a:ext cx="912876" cy="487680"/>
            </a:xfrm>
            <a:prstGeom prst="rect">
              <a:avLst/>
            </a:prstGeom>
            <a:blipFill>
              <a:blip r:embed="rId5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894332" y="3968496"/>
              <a:ext cx="729995" cy="385571"/>
            </a:xfrm>
            <a:prstGeom prst="rect">
              <a:avLst/>
            </a:prstGeom>
            <a:blipFill>
              <a:blip r:embed="rId5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862328" y="3938016"/>
              <a:ext cx="794385" cy="370840"/>
            </a:xfrm>
            <a:custGeom>
              <a:avLst/>
              <a:gdLst/>
              <a:ahLst/>
              <a:cxnLst/>
              <a:rect l="l" t="t" r="r" b="b"/>
              <a:pathLst>
                <a:path w="794385" h="370839">
                  <a:moveTo>
                    <a:pt x="692404" y="0"/>
                  </a:moveTo>
                  <a:lnTo>
                    <a:pt x="101600" y="0"/>
                  </a:lnTo>
                  <a:lnTo>
                    <a:pt x="62043" y="7981"/>
                  </a:lnTo>
                  <a:lnTo>
                    <a:pt x="29749" y="29749"/>
                  </a:lnTo>
                  <a:lnTo>
                    <a:pt x="7981" y="62043"/>
                  </a:lnTo>
                  <a:lnTo>
                    <a:pt x="0" y="101599"/>
                  </a:lnTo>
                  <a:lnTo>
                    <a:pt x="0" y="268731"/>
                  </a:lnTo>
                  <a:lnTo>
                    <a:pt x="7981" y="308288"/>
                  </a:lnTo>
                  <a:lnTo>
                    <a:pt x="29749" y="340582"/>
                  </a:lnTo>
                  <a:lnTo>
                    <a:pt x="62043" y="362350"/>
                  </a:lnTo>
                  <a:lnTo>
                    <a:pt x="101600" y="370331"/>
                  </a:lnTo>
                  <a:lnTo>
                    <a:pt x="692404" y="370331"/>
                  </a:lnTo>
                  <a:lnTo>
                    <a:pt x="731960" y="362350"/>
                  </a:lnTo>
                  <a:lnTo>
                    <a:pt x="764254" y="340582"/>
                  </a:lnTo>
                  <a:lnTo>
                    <a:pt x="786022" y="308288"/>
                  </a:lnTo>
                  <a:lnTo>
                    <a:pt x="794004" y="268731"/>
                  </a:lnTo>
                  <a:lnTo>
                    <a:pt x="794004" y="101599"/>
                  </a:lnTo>
                  <a:lnTo>
                    <a:pt x="786022" y="62043"/>
                  </a:lnTo>
                  <a:lnTo>
                    <a:pt x="764254" y="29749"/>
                  </a:lnTo>
                  <a:lnTo>
                    <a:pt x="731960" y="7981"/>
                  </a:lnTo>
                  <a:lnTo>
                    <a:pt x="69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2" name="object 122"/>
          <p:cNvSpPr txBox="1"/>
          <p:nvPr/>
        </p:nvSpPr>
        <p:spPr>
          <a:xfrm>
            <a:off x="2017902" y="4027678"/>
            <a:ext cx="4838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C00000"/>
                </a:solidFill>
                <a:latin typeface="Calibri"/>
                <a:cs typeface="Calibri"/>
              </a:rPr>
              <a:t>M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eka</a:t>
            </a:r>
            <a:r>
              <a:rPr sz="1000" b="1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k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23" name="object 123"/>
          <p:cNvGrpSpPr/>
          <p:nvPr/>
        </p:nvGrpSpPr>
        <p:grpSpPr>
          <a:xfrm>
            <a:off x="1780032" y="5085588"/>
            <a:ext cx="958850" cy="539750"/>
            <a:chOff x="1780032" y="5085588"/>
            <a:chExt cx="958850" cy="539750"/>
          </a:xfrm>
        </p:grpSpPr>
        <p:sp>
          <p:nvSpPr>
            <p:cNvPr id="124" name="object 124"/>
            <p:cNvSpPr/>
            <p:nvPr/>
          </p:nvSpPr>
          <p:spPr>
            <a:xfrm>
              <a:off x="1780032" y="5085588"/>
              <a:ext cx="958595" cy="539496"/>
            </a:xfrm>
            <a:prstGeom prst="rect">
              <a:avLst/>
            </a:prstGeom>
            <a:blipFill>
              <a:blip r:embed="rId5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1839468" y="5125212"/>
              <a:ext cx="840105" cy="422275"/>
            </a:xfrm>
            <a:custGeom>
              <a:avLst/>
              <a:gdLst/>
              <a:ahLst/>
              <a:cxnLst/>
              <a:rect l="l" t="t" r="r" b="b"/>
              <a:pathLst>
                <a:path w="840105" h="422275">
                  <a:moveTo>
                    <a:pt x="769365" y="0"/>
                  </a:moveTo>
                  <a:lnTo>
                    <a:pt x="70357" y="0"/>
                  </a:lnTo>
                  <a:lnTo>
                    <a:pt x="42969" y="5528"/>
                  </a:lnTo>
                  <a:lnTo>
                    <a:pt x="20605" y="20605"/>
                  </a:lnTo>
                  <a:lnTo>
                    <a:pt x="5528" y="42969"/>
                  </a:lnTo>
                  <a:lnTo>
                    <a:pt x="0" y="70357"/>
                  </a:lnTo>
                  <a:lnTo>
                    <a:pt x="0" y="351790"/>
                  </a:lnTo>
                  <a:lnTo>
                    <a:pt x="5528" y="379178"/>
                  </a:lnTo>
                  <a:lnTo>
                    <a:pt x="20605" y="401542"/>
                  </a:lnTo>
                  <a:lnTo>
                    <a:pt x="42969" y="416619"/>
                  </a:lnTo>
                  <a:lnTo>
                    <a:pt x="70357" y="422147"/>
                  </a:lnTo>
                  <a:lnTo>
                    <a:pt x="769365" y="422147"/>
                  </a:lnTo>
                  <a:lnTo>
                    <a:pt x="796754" y="416619"/>
                  </a:lnTo>
                  <a:lnTo>
                    <a:pt x="819118" y="401542"/>
                  </a:lnTo>
                  <a:lnTo>
                    <a:pt x="834195" y="379178"/>
                  </a:lnTo>
                  <a:lnTo>
                    <a:pt x="839724" y="351790"/>
                  </a:lnTo>
                  <a:lnTo>
                    <a:pt x="839724" y="70357"/>
                  </a:lnTo>
                  <a:lnTo>
                    <a:pt x="834195" y="42969"/>
                  </a:lnTo>
                  <a:lnTo>
                    <a:pt x="819118" y="20605"/>
                  </a:lnTo>
                  <a:lnTo>
                    <a:pt x="796754" y="5528"/>
                  </a:lnTo>
                  <a:lnTo>
                    <a:pt x="769365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1802892" y="5106924"/>
              <a:ext cx="912876" cy="489203"/>
            </a:xfrm>
            <a:prstGeom prst="rect">
              <a:avLst/>
            </a:prstGeom>
            <a:blipFill>
              <a:blip r:embed="rId5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1856232" y="5177028"/>
              <a:ext cx="804671" cy="385572"/>
            </a:xfrm>
            <a:prstGeom prst="rect">
              <a:avLst/>
            </a:prstGeom>
            <a:blipFill>
              <a:blip r:embed="rId5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1862328" y="5146548"/>
              <a:ext cx="794385" cy="372110"/>
            </a:xfrm>
            <a:custGeom>
              <a:avLst/>
              <a:gdLst/>
              <a:ahLst/>
              <a:cxnLst/>
              <a:rect l="l" t="t" r="r" b="b"/>
              <a:pathLst>
                <a:path w="794385" h="372110">
                  <a:moveTo>
                    <a:pt x="691896" y="0"/>
                  </a:moveTo>
                  <a:lnTo>
                    <a:pt x="102108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7"/>
                  </a:lnTo>
                  <a:lnTo>
                    <a:pt x="0" y="269747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8" y="371855"/>
                  </a:lnTo>
                  <a:lnTo>
                    <a:pt x="691896" y="371855"/>
                  </a:lnTo>
                  <a:lnTo>
                    <a:pt x="731639" y="363831"/>
                  </a:lnTo>
                  <a:lnTo>
                    <a:pt x="764095" y="341947"/>
                  </a:lnTo>
                  <a:lnTo>
                    <a:pt x="785979" y="309491"/>
                  </a:lnTo>
                  <a:lnTo>
                    <a:pt x="794004" y="269747"/>
                  </a:lnTo>
                  <a:lnTo>
                    <a:pt x="794004" y="102107"/>
                  </a:lnTo>
                  <a:lnTo>
                    <a:pt x="785979" y="62364"/>
                  </a:lnTo>
                  <a:lnTo>
                    <a:pt x="764095" y="29908"/>
                  </a:lnTo>
                  <a:lnTo>
                    <a:pt x="731639" y="8024"/>
                  </a:lnTo>
                  <a:lnTo>
                    <a:pt x="6918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9" name="object 129"/>
          <p:cNvSpPr txBox="1"/>
          <p:nvPr/>
        </p:nvSpPr>
        <p:spPr>
          <a:xfrm>
            <a:off x="1979802" y="5237226"/>
            <a:ext cx="5588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Bakteriyel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30" name="object 130"/>
          <p:cNvGrpSpPr/>
          <p:nvPr/>
        </p:nvGrpSpPr>
        <p:grpSpPr>
          <a:xfrm>
            <a:off x="1780032" y="6294120"/>
            <a:ext cx="958850" cy="539750"/>
            <a:chOff x="1780032" y="6294120"/>
            <a:chExt cx="958850" cy="539750"/>
          </a:xfrm>
        </p:grpSpPr>
        <p:sp>
          <p:nvSpPr>
            <p:cNvPr id="131" name="object 131"/>
            <p:cNvSpPr/>
            <p:nvPr/>
          </p:nvSpPr>
          <p:spPr>
            <a:xfrm>
              <a:off x="1780032" y="6294120"/>
              <a:ext cx="958595" cy="539496"/>
            </a:xfrm>
            <a:prstGeom prst="rect">
              <a:avLst/>
            </a:prstGeom>
            <a:blipFill>
              <a:blip r:embed="rId5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839468" y="6333744"/>
              <a:ext cx="840105" cy="422275"/>
            </a:xfrm>
            <a:custGeom>
              <a:avLst/>
              <a:gdLst/>
              <a:ahLst/>
              <a:cxnLst/>
              <a:rect l="l" t="t" r="r" b="b"/>
              <a:pathLst>
                <a:path w="840105" h="422275">
                  <a:moveTo>
                    <a:pt x="769365" y="0"/>
                  </a:moveTo>
                  <a:lnTo>
                    <a:pt x="70357" y="0"/>
                  </a:lnTo>
                  <a:lnTo>
                    <a:pt x="42969" y="5528"/>
                  </a:lnTo>
                  <a:lnTo>
                    <a:pt x="20605" y="20605"/>
                  </a:lnTo>
                  <a:lnTo>
                    <a:pt x="5528" y="42969"/>
                  </a:lnTo>
                  <a:lnTo>
                    <a:pt x="0" y="70357"/>
                  </a:lnTo>
                  <a:lnTo>
                    <a:pt x="0" y="351789"/>
                  </a:lnTo>
                  <a:lnTo>
                    <a:pt x="5528" y="379178"/>
                  </a:lnTo>
                  <a:lnTo>
                    <a:pt x="20605" y="401542"/>
                  </a:lnTo>
                  <a:lnTo>
                    <a:pt x="42969" y="416619"/>
                  </a:lnTo>
                  <a:lnTo>
                    <a:pt x="70357" y="422147"/>
                  </a:lnTo>
                  <a:lnTo>
                    <a:pt x="769365" y="422147"/>
                  </a:lnTo>
                  <a:lnTo>
                    <a:pt x="796754" y="416619"/>
                  </a:lnTo>
                  <a:lnTo>
                    <a:pt x="819118" y="401542"/>
                  </a:lnTo>
                  <a:lnTo>
                    <a:pt x="834195" y="379178"/>
                  </a:lnTo>
                  <a:lnTo>
                    <a:pt x="839724" y="351789"/>
                  </a:lnTo>
                  <a:lnTo>
                    <a:pt x="839724" y="70357"/>
                  </a:lnTo>
                  <a:lnTo>
                    <a:pt x="834195" y="42969"/>
                  </a:lnTo>
                  <a:lnTo>
                    <a:pt x="819118" y="20605"/>
                  </a:lnTo>
                  <a:lnTo>
                    <a:pt x="796754" y="5528"/>
                  </a:lnTo>
                  <a:lnTo>
                    <a:pt x="769365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802892" y="6315454"/>
              <a:ext cx="912876" cy="489204"/>
            </a:xfrm>
            <a:prstGeom prst="rect">
              <a:avLst/>
            </a:prstGeom>
            <a:blipFill>
              <a:blip r:embed="rId5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889760" y="6387082"/>
              <a:ext cx="739139" cy="385572"/>
            </a:xfrm>
            <a:prstGeom prst="rect">
              <a:avLst/>
            </a:prstGeom>
            <a:blipFill>
              <a:blip r:embed="rId5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862328" y="6355080"/>
              <a:ext cx="794385" cy="372110"/>
            </a:xfrm>
            <a:custGeom>
              <a:avLst/>
              <a:gdLst/>
              <a:ahLst/>
              <a:cxnLst/>
              <a:rect l="l" t="t" r="r" b="b"/>
              <a:pathLst>
                <a:path w="794385" h="372109">
                  <a:moveTo>
                    <a:pt x="691896" y="0"/>
                  </a:moveTo>
                  <a:lnTo>
                    <a:pt x="102108" y="0"/>
                  </a:lnTo>
                  <a:lnTo>
                    <a:pt x="62364" y="8020"/>
                  </a:lnTo>
                  <a:lnTo>
                    <a:pt x="29908" y="29892"/>
                  </a:lnTo>
                  <a:lnTo>
                    <a:pt x="8024" y="62332"/>
                  </a:lnTo>
                  <a:lnTo>
                    <a:pt x="0" y="102057"/>
                  </a:lnTo>
                  <a:lnTo>
                    <a:pt x="0" y="269786"/>
                  </a:lnTo>
                  <a:lnTo>
                    <a:pt x="8024" y="309517"/>
                  </a:lnTo>
                  <a:lnTo>
                    <a:pt x="29908" y="341961"/>
                  </a:lnTo>
                  <a:lnTo>
                    <a:pt x="62364" y="363835"/>
                  </a:lnTo>
                  <a:lnTo>
                    <a:pt x="102108" y="371856"/>
                  </a:lnTo>
                  <a:lnTo>
                    <a:pt x="691896" y="371856"/>
                  </a:lnTo>
                  <a:lnTo>
                    <a:pt x="731639" y="363835"/>
                  </a:lnTo>
                  <a:lnTo>
                    <a:pt x="764095" y="341961"/>
                  </a:lnTo>
                  <a:lnTo>
                    <a:pt x="785979" y="309517"/>
                  </a:lnTo>
                  <a:lnTo>
                    <a:pt x="794004" y="269786"/>
                  </a:lnTo>
                  <a:lnTo>
                    <a:pt x="794004" y="102057"/>
                  </a:lnTo>
                  <a:lnTo>
                    <a:pt x="785979" y="62332"/>
                  </a:lnTo>
                  <a:lnTo>
                    <a:pt x="764095" y="29892"/>
                  </a:lnTo>
                  <a:lnTo>
                    <a:pt x="731639" y="8020"/>
                  </a:lnTo>
                  <a:lnTo>
                    <a:pt x="6918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6" name="object 136"/>
          <p:cNvSpPr txBox="1"/>
          <p:nvPr/>
        </p:nvSpPr>
        <p:spPr>
          <a:xfrm>
            <a:off x="2013330" y="6446011"/>
            <a:ext cx="4940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5" dirty="0">
                <a:solidFill>
                  <a:srgbClr val="C00000"/>
                </a:solidFill>
                <a:latin typeface="Calibri"/>
                <a:cs typeface="Calibri"/>
              </a:rPr>
              <a:t>Ki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m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y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al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37" name="object 137"/>
          <p:cNvGrpSpPr/>
          <p:nvPr/>
        </p:nvGrpSpPr>
        <p:grpSpPr>
          <a:xfrm>
            <a:off x="1119377" y="889000"/>
            <a:ext cx="8745220" cy="5737225"/>
            <a:chOff x="1119377" y="889000"/>
            <a:chExt cx="8745220" cy="5737225"/>
          </a:xfrm>
        </p:grpSpPr>
        <p:sp>
          <p:nvSpPr>
            <p:cNvPr id="138" name="object 138"/>
            <p:cNvSpPr/>
            <p:nvPr/>
          </p:nvSpPr>
          <p:spPr>
            <a:xfrm>
              <a:off x="1119378" y="1336547"/>
              <a:ext cx="8745220" cy="5289550"/>
            </a:xfrm>
            <a:custGeom>
              <a:avLst/>
              <a:gdLst/>
              <a:ahLst/>
              <a:cxnLst/>
              <a:rect l="l" t="t" r="r" b="b"/>
              <a:pathLst>
                <a:path w="8745220" h="5289550">
                  <a:moveTo>
                    <a:pt x="721233" y="5209324"/>
                  </a:moveTo>
                  <a:lnTo>
                    <a:pt x="667893" y="5182667"/>
                  </a:lnTo>
                  <a:lnTo>
                    <a:pt x="561213" y="5129314"/>
                  </a:lnTo>
                  <a:lnTo>
                    <a:pt x="561213" y="5182667"/>
                  </a:lnTo>
                  <a:lnTo>
                    <a:pt x="387350" y="5182667"/>
                  </a:lnTo>
                  <a:lnTo>
                    <a:pt x="387350" y="2822460"/>
                  </a:lnTo>
                  <a:lnTo>
                    <a:pt x="387350" y="2795778"/>
                  </a:lnTo>
                  <a:lnTo>
                    <a:pt x="387350" y="2769108"/>
                  </a:lnTo>
                  <a:lnTo>
                    <a:pt x="0" y="2769108"/>
                  </a:lnTo>
                  <a:lnTo>
                    <a:pt x="0" y="2822460"/>
                  </a:lnTo>
                  <a:lnTo>
                    <a:pt x="334010" y="2822460"/>
                  </a:lnTo>
                  <a:lnTo>
                    <a:pt x="334010" y="5235994"/>
                  </a:lnTo>
                  <a:lnTo>
                    <a:pt x="561213" y="5235994"/>
                  </a:lnTo>
                  <a:lnTo>
                    <a:pt x="561213" y="5289334"/>
                  </a:lnTo>
                  <a:lnTo>
                    <a:pt x="667893" y="5235994"/>
                  </a:lnTo>
                  <a:lnTo>
                    <a:pt x="721233" y="5209324"/>
                  </a:lnTo>
                  <a:close/>
                </a:path>
                <a:path w="8745220" h="5289550">
                  <a:moveTo>
                    <a:pt x="721487" y="3999738"/>
                  </a:moveTo>
                  <a:lnTo>
                    <a:pt x="668134" y="3973068"/>
                  </a:lnTo>
                  <a:lnTo>
                    <a:pt x="561467" y="3919728"/>
                  </a:lnTo>
                  <a:lnTo>
                    <a:pt x="561467" y="3973068"/>
                  </a:lnTo>
                  <a:lnTo>
                    <a:pt x="390144" y="3973068"/>
                  </a:lnTo>
                  <a:lnTo>
                    <a:pt x="390144" y="4026408"/>
                  </a:lnTo>
                  <a:lnTo>
                    <a:pt x="561467" y="4026408"/>
                  </a:lnTo>
                  <a:lnTo>
                    <a:pt x="561467" y="4079748"/>
                  </a:lnTo>
                  <a:lnTo>
                    <a:pt x="668147" y="4026408"/>
                  </a:lnTo>
                  <a:lnTo>
                    <a:pt x="721487" y="3999738"/>
                  </a:lnTo>
                  <a:close/>
                </a:path>
                <a:path w="8745220" h="5289550">
                  <a:moveTo>
                    <a:pt x="721487" y="2791206"/>
                  </a:moveTo>
                  <a:lnTo>
                    <a:pt x="670166" y="2766441"/>
                  </a:lnTo>
                  <a:lnTo>
                    <a:pt x="560451" y="2713482"/>
                  </a:lnTo>
                  <a:lnTo>
                    <a:pt x="561162" y="2766822"/>
                  </a:lnTo>
                  <a:lnTo>
                    <a:pt x="389763" y="2769235"/>
                  </a:lnTo>
                  <a:lnTo>
                    <a:pt x="390525" y="2822448"/>
                  </a:lnTo>
                  <a:lnTo>
                    <a:pt x="561886" y="2820149"/>
                  </a:lnTo>
                  <a:lnTo>
                    <a:pt x="562610" y="2873502"/>
                  </a:lnTo>
                  <a:lnTo>
                    <a:pt x="721487" y="2791206"/>
                  </a:lnTo>
                  <a:close/>
                </a:path>
                <a:path w="8745220" h="5289550">
                  <a:moveTo>
                    <a:pt x="742569" y="1578102"/>
                  </a:moveTo>
                  <a:lnTo>
                    <a:pt x="690651" y="1552702"/>
                  </a:lnTo>
                  <a:lnTo>
                    <a:pt x="581914" y="1499489"/>
                  </a:lnTo>
                  <a:lnTo>
                    <a:pt x="582371" y="1552943"/>
                  </a:lnTo>
                  <a:lnTo>
                    <a:pt x="347218" y="1554988"/>
                  </a:lnTo>
                  <a:lnTo>
                    <a:pt x="347726" y="1608328"/>
                  </a:lnTo>
                  <a:lnTo>
                    <a:pt x="582841" y="1606169"/>
                  </a:lnTo>
                  <a:lnTo>
                    <a:pt x="583311" y="1659509"/>
                  </a:lnTo>
                  <a:lnTo>
                    <a:pt x="742569" y="1578102"/>
                  </a:lnTo>
                  <a:close/>
                </a:path>
                <a:path w="8745220" h="5289550">
                  <a:moveTo>
                    <a:pt x="1840420" y="2820670"/>
                  </a:moveTo>
                  <a:lnTo>
                    <a:pt x="1758315" y="2820670"/>
                  </a:lnTo>
                  <a:lnTo>
                    <a:pt x="1731594" y="2820670"/>
                  </a:lnTo>
                  <a:lnTo>
                    <a:pt x="1730883" y="2873629"/>
                  </a:lnTo>
                  <a:lnTo>
                    <a:pt x="1840420" y="2820670"/>
                  </a:lnTo>
                  <a:close/>
                </a:path>
                <a:path w="8745220" h="5289550">
                  <a:moveTo>
                    <a:pt x="2205482" y="2785745"/>
                  </a:moveTo>
                  <a:lnTo>
                    <a:pt x="2152142" y="2759075"/>
                  </a:lnTo>
                  <a:lnTo>
                    <a:pt x="2045462" y="2705735"/>
                  </a:lnTo>
                  <a:lnTo>
                    <a:pt x="2045462" y="2706624"/>
                  </a:lnTo>
                  <a:lnTo>
                    <a:pt x="2045462" y="2759075"/>
                  </a:lnTo>
                  <a:lnTo>
                    <a:pt x="1890649" y="2759075"/>
                  </a:lnTo>
                  <a:lnTo>
                    <a:pt x="1890649" y="1578762"/>
                  </a:lnTo>
                  <a:lnTo>
                    <a:pt x="1891919" y="1578102"/>
                  </a:lnTo>
                  <a:lnTo>
                    <a:pt x="1890649" y="1577492"/>
                  </a:lnTo>
                  <a:lnTo>
                    <a:pt x="1890649" y="399300"/>
                  </a:lnTo>
                  <a:lnTo>
                    <a:pt x="1890649" y="372618"/>
                  </a:lnTo>
                  <a:lnTo>
                    <a:pt x="1890649" y="345948"/>
                  </a:lnTo>
                  <a:lnTo>
                    <a:pt x="1522476" y="345948"/>
                  </a:lnTo>
                  <a:lnTo>
                    <a:pt x="1522476" y="399300"/>
                  </a:lnTo>
                  <a:lnTo>
                    <a:pt x="1837309" y="399300"/>
                  </a:lnTo>
                  <a:lnTo>
                    <a:pt x="1837309" y="1551533"/>
                  </a:lnTo>
                  <a:lnTo>
                    <a:pt x="1731137" y="1499870"/>
                  </a:lnTo>
                  <a:lnTo>
                    <a:pt x="1731683" y="1553121"/>
                  </a:lnTo>
                  <a:lnTo>
                    <a:pt x="1560322" y="1554988"/>
                  </a:lnTo>
                  <a:lnTo>
                    <a:pt x="1560830" y="1608328"/>
                  </a:lnTo>
                  <a:lnTo>
                    <a:pt x="1732229" y="1606461"/>
                  </a:lnTo>
                  <a:lnTo>
                    <a:pt x="1732788" y="1659890"/>
                  </a:lnTo>
                  <a:lnTo>
                    <a:pt x="1837309" y="1606181"/>
                  </a:lnTo>
                  <a:lnTo>
                    <a:pt x="1837309" y="2767546"/>
                  </a:lnTo>
                  <a:lnTo>
                    <a:pt x="1733042" y="2713609"/>
                  </a:lnTo>
                  <a:lnTo>
                    <a:pt x="1732318" y="2766961"/>
                  </a:lnTo>
                  <a:lnTo>
                    <a:pt x="1560957" y="2764536"/>
                  </a:lnTo>
                  <a:lnTo>
                    <a:pt x="1560195" y="2817876"/>
                  </a:lnTo>
                  <a:lnTo>
                    <a:pt x="1731594" y="2820301"/>
                  </a:lnTo>
                  <a:lnTo>
                    <a:pt x="1758315" y="2820301"/>
                  </a:lnTo>
                  <a:lnTo>
                    <a:pt x="1841207" y="2820301"/>
                  </a:lnTo>
                  <a:lnTo>
                    <a:pt x="1856359" y="2812986"/>
                  </a:lnTo>
                  <a:lnTo>
                    <a:pt x="1856359" y="3981958"/>
                  </a:lnTo>
                  <a:lnTo>
                    <a:pt x="1838579" y="3973068"/>
                  </a:lnTo>
                  <a:lnTo>
                    <a:pt x="1731899" y="3919728"/>
                  </a:lnTo>
                  <a:lnTo>
                    <a:pt x="1731899" y="3973068"/>
                  </a:lnTo>
                  <a:lnTo>
                    <a:pt x="1560576" y="3973068"/>
                  </a:lnTo>
                  <a:lnTo>
                    <a:pt x="1560576" y="4026408"/>
                  </a:lnTo>
                  <a:lnTo>
                    <a:pt x="1731899" y="4026408"/>
                  </a:lnTo>
                  <a:lnTo>
                    <a:pt x="1731899" y="4079748"/>
                  </a:lnTo>
                  <a:lnTo>
                    <a:pt x="1838579" y="4026408"/>
                  </a:lnTo>
                  <a:lnTo>
                    <a:pt x="1856359" y="4017518"/>
                  </a:lnTo>
                  <a:lnTo>
                    <a:pt x="1856359" y="5183200"/>
                  </a:lnTo>
                  <a:lnTo>
                    <a:pt x="1560576" y="5183200"/>
                  </a:lnTo>
                  <a:lnTo>
                    <a:pt x="1560576" y="5236540"/>
                  </a:lnTo>
                  <a:lnTo>
                    <a:pt x="1909699" y="5236540"/>
                  </a:lnTo>
                  <a:lnTo>
                    <a:pt x="1909699" y="5209870"/>
                  </a:lnTo>
                  <a:lnTo>
                    <a:pt x="1909699" y="5183200"/>
                  </a:lnTo>
                  <a:lnTo>
                    <a:pt x="1909699" y="2813316"/>
                  </a:lnTo>
                  <a:lnTo>
                    <a:pt x="2045462" y="2813316"/>
                  </a:lnTo>
                  <a:lnTo>
                    <a:pt x="2045462" y="2865755"/>
                  </a:lnTo>
                  <a:lnTo>
                    <a:pt x="2045462" y="2866644"/>
                  </a:lnTo>
                  <a:lnTo>
                    <a:pt x="2152129" y="2813316"/>
                  </a:lnTo>
                  <a:lnTo>
                    <a:pt x="2205482" y="2786634"/>
                  </a:lnTo>
                  <a:lnTo>
                    <a:pt x="2204593" y="2786189"/>
                  </a:lnTo>
                  <a:lnTo>
                    <a:pt x="2205482" y="2785745"/>
                  </a:lnTo>
                  <a:close/>
                </a:path>
                <a:path w="8745220" h="5289550">
                  <a:moveTo>
                    <a:pt x="3027807" y="3111500"/>
                  </a:moveTo>
                  <a:lnTo>
                    <a:pt x="2974378" y="3111373"/>
                  </a:lnTo>
                  <a:lnTo>
                    <a:pt x="2974594" y="2996946"/>
                  </a:lnTo>
                  <a:lnTo>
                    <a:pt x="2921254" y="2996946"/>
                  </a:lnTo>
                  <a:lnTo>
                    <a:pt x="2921038" y="3111246"/>
                  </a:lnTo>
                  <a:lnTo>
                    <a:pt x="2867787" y="3111119"/>
                  </a:lnTo>
                  <a:lnTo>
                    <a:pt x="2947416" y="3271393"/>
                  </a:lnTo>
                  <a:lnTo>
                    <a:pt x="3014459" y="3138043"/>
                  </a:lnTo>
                  <a:lnTo>
                    <a:pt x="3027807" y="3111500"/>
                  </a:lnTo>
                  <a:close/>
                </a:path>
                <a:path w="8745220" h="5289550">
                  <a:moveTo>
                    <a:pt x="3058287" y="784098"/>
                  </a:moveTo>
                  <a:lnTo>
                    <a:pt x="3044964" y="757428"/>
                  </a:lnTo>
                  <a:lnTo>
                    <a:pt x="2978404" y="624078"/>
                  </a:lnTo>
                  <a:lnTo>
                    <a:pt x="2898267" y="784098"/>
                  </a:lnTo>
                  <a:lnTo>
                    <a:pt x="2951708" y="784098"/>
                  </a:lnTo>
                  <a:lnTo>
                    <a:pt x="2951226" y="1370584"/>
                  </a:lnTo>
                  <a:lnTo>
                    <a:pt x="3004566" y="1370584"/>
                  </a:lnTo>
                  <a:lnTo>
                    <a:pt x="3005048" y="784098"/>
                  </a:lnTo>
                  <a:lnTo>
                    <a:pt x="3058287" y="784098"/>
                  </a:lnTo>
                  <a:close/>
                </a:path>
                <a:path w="8745220" h="5289550">
                  <a:moveTo>
                    <a:pt x="3364230" y="5160823"/>
                  </a:moveTo>
                  <a:lnTo>
                    <a:pt x="3310890" y="5134153"/>
                  </a:lnTo>
                  <a:lnTo>
                    <a:pt x="3204210" y="5080813"/>
                  </a:lnTo>
                  <a:lnTo>
                    <a:pt x="3204210" y="5134153"/>
                  </a:lnTo>
                  <a:lnTo>
                    <a:pt x="2812542" y="5134153"/>
                  </a:lnTo>
                  <a:lnTo>
                    <a:pt x="2812542" y="4804410"/>
                  </a:lnTo>
                  <a:lnTo>
                    <a:pt x="2759202" y="4804410"/>
                  </a:lnTo>
                  <a:lnTo>
                    <a:pt x="2759202" y="5187493"/>
                  </a:lnTo>
                  <a:lnTo>
                    <a:pt x="3204210" y="5187493"/>
                  </a:lnTo>
                  <a:lnTo>
                    <a:pt x="3204210" y="5240833"/>
                  </a:lnTo>
                  <a:lnTo>
                    <a:pt x="3310890" y="5187493"/>
                  </a:lnTo>
                  <a:lnTo>
                    <a:pt x="3364230" y="5160823"/>
                  </a:lnTo>
                  <a:close/>
                </a:path>
                <a:path w="8745220" h="5289550">
                  <a:moveTo>
                    <a:pt x="4300347" y="407670"/>
                  </a:moveTo>
                  <a:lnTo>
                    <a:pt x="4248188" y="382270"/>
                  </a:lnTo>
                  <a:lnTo>
                    <a:pt x="4139438" y="329311"/>
                  </a:lnTo>
                  <a:lnTo>
                    <a:pt x="4139984" y="382536"/>
                  </a:lnTo>
                  <a:lnTo>
                    <a:pt x="3721354" y="386715"/>
                  </a:lnTo>
                  <a:lnTo>
                    <a:pt x="3721862" y="440055"/>
                  </a:lnTo>
                  <a:lnTo>
                    <a:pt x="4140530" y="435876"/>
                  </a:lnTo>
                  <a:lnTo>
                    <a:pt x="4141089" y="489204"/>
                  </a:lnTo>
                  <a:lnTo>
                    <a:pt x="4300347" y="407670"/>
                  </a:lnTo>
                  <a:close/>
                </a:path>
                <a:path w="8745220" h="5289550">
                  <a:moveTo>
                    <a:pt x="5021580" y="3100578"/>
                  </a:moveTo>
                  <a:lnTo>
                    <a:pt x="5008245" y="3073908"/>
                  </a:lnTo>
                  <a:lnTo>
                    <a:pt x="4941570" y="2940558"/>
                  </a:lnTo>
                  <a:lnTo>
                    <a:pt x="4861560" y="3100578"/>
                  </a:lnTo>
                  <a:lnTo>
                    <a:pt x="4914900" y="3100578"/>
                  </a:lnTo>
                  <a:lnTo>
                    <a:pt x="4914900" y="3717671"/>
                  </a:lnTo>
                  <a:lnTo>
                    <a:pt x="3179064" y="3717671"/>
                  </a:lnTo>
                  <a:lnTo>
                    <a:pt x="3179064" y="3771011"/>
                  </a:lnTo>
                  <a:lnTo>
                    <a:pt x="4968240" y="3771011"/>
                  </a:lnTo>
                  <a:lnTo>
                    <a:pt x="4968240" y="3744341"/>
                  </a:lnTo>
                  <a:lnTo>
                    <a:pt x="4968240" y="3717671"/>
                  </a:lnTo>
                  <a:lnTo>
                    <a:pt x="4968240" y="3100578"/>
                  </a:lnTo>
                  <a:lnTo>
                    <a:pt x="5021580" y="3100578"/>
                  </a:lnTo>
                  <a:close/>
                </a:path>
                <a:path w="8745220" h="5289550">
                  <a:moveTo>
                    <a:pt x="7659116" y="80010"/>
                  </a:moveTo>
                  <a:lnTo>
                    <a:pt x="7605776" y="53340"/>
                  </a:lnTo>
                  <a:lnTo>
                    <a:pt x="7499096" y="0"/>
                  </a:lnTo>
                  <a:lnTo>
                    <a:pt x="7499096" y="53340"/>
                  </a:lnTo>
                  <a:lnTo>
                    <a:pt x="6695440" y="53340"/>
                  </a:lnTo>
                  <a:lnTo>
                    <a:pt x="6695440" y="381762"/>
                  </a:lnTo>
                  <a:lnTo>
                    <a:pt x="5785104" y="381762"/>
                  </a:lnTo>
                  <a:lnTo>
                    <a:pt x="5785104" y="435102"/>
                  </a:lnTo>
                  <a:lnTo>
                    <a:pt x="6748780" y="435102"/>
                  </a:lnTo>
                  <a:lnTo>
                    <a:pt x="6748780" y="408432"/>
                  </a:lnTo>
                  <a:lnTo>
                    <a:pt x="6748780" y="381762"/>
                  </a:lnTo>
                  <a:lnTo>
                    <a:pt x="6748780" y="106680"/>
                  </a:lnTo>
                  <a:lnTo>
                    <a:pt x="7499096" y="106680"/>
                  </a:lnTo>
                  <a:lnTo>
                    <a:pt x="7499096" y="160020"/>
                  </a:lnTo>
                  <a:lnTo>
                    <a:pt x="7605776" y="106680"/>
                  </a:lnTo>
                  <a:lnTo>
                    <a:pt x="7659116" y="80010"/>
                  </a:lnTo>
                  <a:close/>
                </a:path>
                <a:path w="8745220" h="5289550">
                  <a:moveTo>
                    <a:pt x="8744712" y="2693797"/>
                  </a:moveTo>
                  <a:lnTo>
                    <a:pt x="8079740" y="2693797"/>
                  </a:lnTo>
                  <a:lnTo>
                    <a:pt x="8079740" y="1287018"/>
                  </a:lnTo>
                  <a:lnTo>
                    <a:pt x="8133080" y="1287018"/>
                  </a:lnTo>
                  <a:lnTo>
                    <a:pt x="8119745" y="1260348"/>
                  </a:lnTo>
                  <a:lnTo>
                    <a:pt x="8118602" y="1258062"/>
                  </a:lnTo>
                  <a:lnTo>
                    <a:pt x="8132826" y="1258062"/>
                  </a:lnTo>
                  <a:lnTo>
                    <a:pt x="8119491" y="1231392"/>
                  </a:lnTo>
                  <a:lnTo>
                    <a:pt x="8052816" y="1098042"/>
                  </a:lnTo>
                  <a:lnTo>
                    <a:pt x="7972806" y="1258062"/>
                  </a:lnTo>
                  <a:lnTo>
                    <a:pt x="7987538" y="1258062"/>
                  </a:lnTo>
                  <a:lnTo>
                    <a:pt x="7973060" y="1287018"/>
                  </a:lnTo>
                  <a:lnTo>
                    <a:pt x="8026146" y="1287018"/>
                  </a:lnTo>
                  <a:lnTo>
                    <a:pt x="8026146" y="2703068"/>
                  </a:lnTo>
                  <a:lnTo>
                    <a:pt x="7659624" y="2703068"/>
                  </a:lnTo>
                  <a:lnTo>
                    <a:pt x="7659624" y="2756408"/>
                  </a:lnTo>
                  <a:lnTo>
                    <a:pt x="8079740" y="2756408"/>
                  </a:lnTo>
                  <a:lnTo>
                    <a:pt x="8079740" y="2747137"/>
                  </a:lnTo>
                  <a:lnTo>
                    <a:pt x="8691372" y="2747137"/>
                  </a:lnTo>
                  <a:lnTo>
                    <a:pt x="8691372" y="4265663"/>
                  </a:lnTo>
                  <a:lnTo>
                    <a:pt x="8663407" y="4251680"/>
                  </a:lnTo>
                  <a:lnTo>
                    <a:pt x="8556752" y="4198366"/>
                  </a:lnTo>
                  <a:lnTo>
                    <a:pt x="8556752" y="4251680"/>
                  </a:lnTo>
                  <a:lnTo>
                    <a:pt x="7948422" y="4251680"/>
                  </a:lnTo>
                  <a:lnTo>
                    <a:pt x="7948422" y="4091178"/>
                  </a:lnTo>
                  <a:lnTo>
                    <a:pt x="7895082" y="4091178"/>
                  </a:lnTo>
                  <a:lnTo>
                    <a:pt x="7895082" y="4305020"/>
                  </a:lnTo>
                  <a:lnTo>
                    <a:pt x="8556752" y="4305020"/>
                  </a:lnTo>
                  <a:lnTo>
                    <a:pt x="8556752" y="4358360"/>
                  </a:lnTo>
                  <a:lnTo>
                    <a:pt x="8663432" y="4305020"/>
                  </a:lnTo>
                  <a:lnTo>
                    <a:pt x="8691372" y="4291050"/>
                  </a:lnTo>
                  <a:lnTo>
                    <a:pt x="8691372" y="4606899"/>
                  </a:lnTo>
                  <a:lnTo>
                    <a:pt x="8311642" y="4606899"/>
                  </a:lnTo>
                  <a:lnTo>
                    <a:pt x="8311642" y="4660239"/>
                  </a:lnTo>
                  <a:lnTo>
                    <a:pt x="8744712" y="4660252"/>
                  </a:lnTo>
                  <a:lnTo>
                    <a:pt x="8744712" y="4633569"/>
                  </a:lnTo>
                  <a:lnTo>
                    <a:pt x="8744712" y="4606899"/>
                  </a:lnTo>
                  <a:lnTo>
                    <a:pt x="8744712" y="2747137"/>
                  </a:lnTo>
                  <a:lnTo>
                    <a:pt x="8744712" y="2693797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8811006" y="889000"/>
              <a:ext cx="756627" cy="1066291"/>
            </a:xfrm>
            <a:prstGeom prst="rect">
              <a:avLst/>
            </a:prstGeom>
            <a:blipFill>
              <a:blip r:embed="rId5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0" name="object 140"/>
          <p:cNvSpPr txBox="1"/>
          <p:nvPr/>
        </p:nvSpPr>
        <p:spPr>
          <a:xfrm>
            <a:off x="7707630" y="6700588"/>
            <a:ext cx="1983105" cy="12700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600" spc="-5" dirty="0">
                <a:solidFill>
                  <a:srgbClr val="A6A6A6"/>
                </a:solidFill>
                <a:latin typeface="Times New Roman"/>
                <a:cs typeface="Times New Roman"/>
              </a:rPr>
              <a:t>Copyright </a:t>
            </a:r>
            <a:r>
              <a:rPr sz="600" dirty="0">
                <a:solidFill>
                  <a:srgbClr val="A6A6A6"/>
                </a:solidFill>
                <a:latin typeface="Times New Roman"/>
                <a:cs typeface="Times New Roman"/>
              </a:rPr>
              <a:t>by </a:t>
            </a:r>
            <a:r>
              <a:rPr sz="600" b="1" spc="-5" dirty="0">
                <a:solidFill>
                  <a:srgbClr val="A6A6A6"/>
                </a:solidFill>
                <a:latin typeface="Segoe UI"/>
                <a:cs typeface="Segoe UI"/>
              </a:rPr>
              <a:t>Meditek Yazılım </a:t>
            </a:r>
            <a:r>
              <a:rPr sz="600" b="1" dirty="0">
                <a:solidFill>
                  <a:srgbClr val="A6A6A6"/>
                </a:solidFill>
                <a:latin typeface="Segoe UI"/>
                <a:cs typeface="Segoe UI"/>
              </a:rPr>
              <a:t>–</a:t>
            </a:r>
            <a:r>
              <a:rPr sz="600" b="1" spc="5" dirty="0">
                <a:solidFill>
                  <a:srgbClr val="A6A6A6"/>
                </a:solidFill>
                <a:latin typeface="Segoe UI"/>
                <a:cs typeface="Segoe UI"/>
              </a:rPr>
              <a:t> </a:t>
            </a:r>
            <a:r>
              <a:rPr sz="600" spc="-5" dirty="0">
                <a:solidFill>
                  <a:srgbClr val="A6A6A6"/>
                </a:solidFill>
                <a:latin typeface="Times New Roman"/>
                <a:cs typeface="Times New Roman"/>
                <a:hlinkClick r:id="rId59"/>
              </a:rPr>
              <a:t>www.meditekyazilim.com</a:t>
            </a:r>
            <a:endParaRPr sz="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5932" y="3556508"/>
            <a:ext cx="10121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Elektrik ve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gazı</a:t>
            </a:r>
            <a:r>
              <a:rPr sz="1000" b="1" spc="-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kes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017750" y="1882114"/>
            <a:ext cx="1586865" cy="544195"/>
            <a:chOff x="2017750" y="1882114"/>
            <a:chExt cx="1586865" cy="544195"/>
          </a:xfrm>
        </p:grpSpPr>
        <p:sp>
          <p:nvSpPr>
            <p:cNvPr id="4" name="object 4"/>
            <p:cNvSpPr/>
            <p:nvPr/>
          </p:nvSpPr>
          <p:spPr>
            <a:xfrm>
              <a:off x="2017750" y="1882114"/>
              <a:ext cx="1586535" cy="52885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46732" y="1894332"/>
              <a:ext cx="1527047" cy="4892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09216" y="1888236"/>
              <a:ext cx="1431035" cy="53797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06168" y="1933956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10">
                  <a:moveTo>
                    <a:pt x="1306068" y="0"/>
                  </a:moveTo>
                  <a:lnTo>
                    <a:pt x="102107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7" y="371856"/>
                  </a:lnTo>
                  <a:lnTo>
                    <a:pt x="1306068" y="371856"/>
                  </a:lnTo>
                  <a:lnTo>
                    <a:pt x="1345811" y="363831"/>
                  </a:lnTo>
                  <a:lnTo>
                    <a:pt x="1378267" y="341947"/>
                  </a:lnTo>
                  <a:lnTo>
                    <a:pt x="1400151" y="309491"/>
                  </a:lnTo>
                  <a:lnTo>
                    <a:pt x="1408176" y="269748"/>
                  </a:lnTo>
                  <a:lnTo>
                    <a:pt x="1408176" y="102108"/>
                  </a:lnTo>
                  <a:lnTo>
                    <a:pt x="1400151" y="62364"/>
                  </a:lnTo>
                  <a:lnTo>
                    <a:pt x="1378267" y="29908"/>
                  </a:lnTo>
                  <a:lnTo>
                    <a:pt x="1345811" y="8024"/>
                  </a:lnTo>
                  <a:lnTo>
                    <a:pt x="13060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232151" y="1947163"/>
            <a:ext cx="115760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6220" marR="5080" indent="-224154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Dışarıya açılan</a:t>
            </a:r>
            <a:r>
              <a:rPr sz="1000" b="1" spc="-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kapıya  yakın mısın</a:t>
            </a:r>
            <a:r>
              <a:rPr sz="10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?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286872" y="1087824"/>
            <a:ext cx="563162" cy="59280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049241" y="1882114"/>
            <a:ext cx="1586865" cy="544195"/>
            <a:chOff x="4049241" y="1882114"/>
            <a:chExt cx="1586865" cy="544195"/>
          </a:xfrm>
        </p:grpSpPr>
        <p:sp>
          <p:nvSpPr>
            <p:cNvPr id="11" name="object 11"/>
            <p:cNvSpPr/>
            <p:nvPr/>
          </p:nvSpPr>
          <p:spPr>
            <a:xfrm>
              <a:off x="4049241" y="1882114"/>
              <a:ext cx="1586535" cy="52885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078223" y="1894332"/>
              <a:ext cx="1527048" cy="48920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86427" y="1888236"/>
              <a:ext cx="1338072" cy="53797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37659" y="1933956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10">
                  <a:moveTo>
                    <a:pt x="1306067" y="0"/>
                  </a:moveTo>
                  <a:lnTo>
                    <a:pt x="102107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7" y="371856"/>
                  </a:lnTo>
                  <a:lnTo>
                    <a:pt x="1306067" y="371856"/>
                  </a:lnTo>
                  <a:lnTo>
                    <a:pt x="1345811" y="363831"/>
                  </a:lnTo>
                  <a:lnTo>
                    <a:pt x="1378267" y="341947"/>
                  </a:lnTo>
                  <a:lnTo>
                    <a:pt x="1400151" y="309491"/>
                  </a:lnTo>
                  <a:lnTo>
                    <a:pt x="1408176" y="269748"/>
                  </a:lnTo>
                  <a:lnTo>
                    <a:pt x="1408176" y="102108"/>
                  </a:lnTo>
                  <a:lnTo>
                    <a:pt x="1400151" y="62364"/>
                  </a:lnTo>
                  <a:lnTo>
                    <a:pt x="1378267" y="29908"/>
                  </a:lnTo>
                  <a:lnTo>
                    <a:pt x="1345811" y="8024"/>
                  </a:lnTo>
                  <a:lnTo>
                    <a:pt x="13060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4309364" y="1947163"/>
            <a:ext cx="106426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0360" marR="5080" indent="-32766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Bulunduğun</a:t>
            </a:r>
            <a:r>
              <a:rPr sz="1000" b="1" spc="-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yerden 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uzaklaş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753100" y="4449255"/>
            <a:ext cx="1605280" cy="1287145"/>
            <a:chOff x="5753100" y="4449255"/>
            <a:chExt cx="1605280" cy="1287145"/>
          </a:xfrm>
        </p:grpSpPr>
        <p:sp>
          <p:nvSpPr>
            <p:cNvPr id="17" name="object 17"/>
            <p:cNvSpPr/>
            <p:nvPr/>
          </p:nvSpPr>
          <p:spPr>
            <a:xfrm>
              <a:off x="5868923" y="4449255"/>
              <a:ext cx="1373124" cy="83445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753100" y="5196840"/>
              <a:ext cx="1604772" cy="53949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791200" y="5219700"/>
              <a:ext cx="1527048" cy="48768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969508" y="5289804"/>
              <a:ext cx="1171956" cy="38557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850635" y="5259324"/>
              <a:ext cx="1408430" cy="370840"/>
            </a:xfrm>
            <a:custGeom>
              <a:avLst/>
              <a:gdLst/>
              <a:ahLst/>
              <a:cxnLst/>
              <a:rect l="l" t="t" r="r" b="b"/>
              <a:pathLst>
                <a:path w="1408429" h="370839">
                  <a:moveTo>
                    <a:pt x="1306575" y="0"/>
                  </a:moveTo>
                  <a:lnTo>
                    <a:pt x="101600" y="0"/>
                  </a:lnTo>
                  <a:lnTo>
                    <a:pt x="62043" y="7981"/>
                  </a:lnTo>
                  <a:lnTo>
                    <a:pt x="29749" y="29749"/>
                  </a:lnTo>
                  <a:lnTo>
                    <a:pt x="7981" y="62043"/>
                  </a:lnTo>
                  <a:lnTo>
                    <a:pt x="0" y="101600"/>
                  </a:lnTo>
                  <a:lnTo>
                    <a:pt x="0" y="268731"/>
                  </a:lnTo>
                  <a:lnTo>
                    <a:pt x="7981" y="308288"/>
                  </a:lnTo>
                  <a:lnTo>
                    <a:pt x="29749" y="340582"/>
                  </a:lnTo>
                  <a:lnTo>
                    <a:pt x="62043" y="362350"/>
                  </a:lnTo>
                  <a:lnTo>
                    <a:pt x="101600" y="370331"/>
                  </a:lnTo>
                  <a:lnTo>
                    <a:pt x="1306575" y="370331"/>
                  </a:lnTo>
                  <a:lnTo>
                    <a:pt x="1346132" y="362350"/>
                  </a:lnTo>
                  <a:lnTo>
                    <a:pt x="1378426" y="340582"/>
                  </a:lnTo>
                  <a:lnTo>
                    <a:pt x="1400194" y="308288"/>
                  </a:lnTo>
                  <a:lnTo>
                    <a:pt x="1408175" y="268731"/>
                  </a:lnTo>
                  <a:lnTo>
                    <a:pt x="1408175" y="101600"/>
                  </a:lnTo>
                  <a:lnTo>
                    <a:pt x="1400194" y="62043"/>
                  </a:lnTo>
                  <a:lnTo>
                    <a:pt x="1378426" y="29749"/>
                  </a:lnTo>
                  <a:lnTo>
                    <a:pt x="1346132" y="7981"/>
                  </a:lnTo>
                  <a:lnTo>
                    <a:pt x="13065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093078" y="5349366"/>
            <a:ext cx="9258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İlk yardım</a:t>
            </a:r>
            <a:r>
              <a:rPr sz="1000" b="1" spc="-7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uygula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49726" y="1917319"/>
            <a:ext cx="28003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1100" b="1" spc="5" dirty="0">
                <a:solidFill>
                  <a:srgbClr val="C00000"/>
                </a:solidFill>
                <a:latin typeface="Calibri"/>
                <a:cs typeface="Calibri"/>
              </a:rPr>
              <a:t>v</a:t>
            </a:r>
            <a:r>
              <a:rPr sz="1100" b="1" spc="-5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5762218" y="1885162"/>
            <a:ext cx="1586865" cy="544195"/>
            <a:chOff x="5762218" y="1885162"/>
            <a:chExt cx="1586865" cy="544195"/>
          </a:xfrm>
        </p:grpSpPr>
        <p:sp>
          <p:nvSpPr>
            <p:cNvPr id="25" name="object 25"/>
            <p:cNvSpPr/>
            <p:nvPr/>
          </p:nvSpPr>
          <p:spPr>
            <a:xfrm>
              <a:off x="5762218" y="1885162"/>
              <a:ext cx="1586535" cy="52885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791200" y="1897380"/>
              <a:ext cx="1527048" cy="489203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868924" y="1891284"/>
              <a:ext cx="1373124" cy="537972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850636" y="1937004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10">
                  <a:moveTo>
                    <a:pt x="1306067" y="0"/>
                  </a:moveTo>
                  <a:lnTo>
                    <a:pt x="102108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8" y="371856"/>
                  </a:lnTo>
                  <a:lnTo>
                    <a:pt x="1306067" y="371856"/>
                  </a:lnTo>
                  <a:lnTo>
                    <a:pt x="1345811" y="363831"/>
                  </a:lnTo>
                  <a:lnTo>
                    <a:pt x="1378267" y="341947"/>
                  </a:lnTo>
                  <a:lnTo>
                    <a:pt x="1400151" y="309491"/>
                  </a:lnTo>
                  <a:lnTo>
                    <a:pt x="1408175" y="269748"/>
                  </a:lnTo>
                  <a:lnTo>
                    <a:pt x="1408175" y="102108"/>
                  </a:lnTo>
                  <a:lnTo>
                    <a:pt x="1400151" y="62364"/>
                  </a:lnTo>
                  <a:lnTo>
                    <a:pt x="1378267" y="29908"/>
                  </a:lnTo>
                  <a:lnTo>
                    <a:pt x="1345811" y="8024"/>
                  </a:lnTo>
                  <a:lnTo>
                    <a:pt x="13060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5992495" y="1950211"/>
            <a:ext cx="112712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Duruma uygun</a:t>
            </a:r>
            <a:r>
              <a:rPr sz="1000" b="1" spc="-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Acil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Eylem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Planını</a:t>
            </a:r>
            <a:r>
              <a:rPr sz="10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Uygula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0"/>
            <a:ext cx="9905999" cy="53694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3868292" y="79629"/>
            <a:ext cx="21539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DEPREM EYLEM</a:t>
            </a:r>
            <a:r>
              <a:rPr spc="-40" dirty="0"/>
              <a:t> </a:t>
            </a:r>
            <a:r>
              <a:rPr spc="-5" dirty="0"/>
              <a:t>PLANI</a:t>
            </a:r>
          </a:p>
        </p:txBody>
      </p:sp>
      <p:sp>
        <p:nvSpPr>
          <p:cNvPr id="32" name="object 32"/>
          <p:cNvSpPr/>
          <p:nvPr/>
        </p:nvSpPr>
        <p:spPr>
          <a:xfrm>
            <a:off x="2385060" y="1065275"/>
            <a:ext cx="851915" cy="48615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30480" y="782858"/>
            <a:ext cx="5373370" cy="5392420"/>
            <a:chOff x="30480" y="782858"/>
            <a:chExt cx="5373370" cy="5392420"/>
          </a:xfrm>
        </p:grpSpPr>
        <p:sp>
          <p:nvSpPr>
            <p:cNvPr id="34" name="object 34"/>
            <p:cNvSpPr/>
            <p:nvPr/>
          </p:nvSpPr>
          <p:spPr>
            <a:xfrm>
              <a:off x="2350007" y="2819399"/>
              <a:ext cx="922019" cy="527303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76818" y="782858"/>
              <a:ext cx="712064" cy="1067254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24968" y="978407"/>
              <a:ext cx="659891" cy="659891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0480" y="1767839"/>
              <a:ext cx="1604771" cy="748284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8580" y="1799844"/>
              <a:ext cx="1528572" cy="673608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96596" y="1810511"/>
              <a:ext cx="1304544" cy="690372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8015" y="1839467"/>
              <a:ext cx="1409700" cy="556260"/>
            </a:xfrm>
            <a:custGeom>
              <a:avLst/>
              <a:gdLst/>
              <a:ahLst/>
              <a:cxnLst/>
              <a:rect l="l" t="t" r="r" b="b"/>
              <a:pathLst>
                <a:path w="1409700" h="556260">
                  <a:moveTo>
                    <a:pt x="1257046" y="0"/>
                  </a:moveTo>
                  <a:lnTo>
                    <a:pt x="152679" y="0"/>
                  </a:lnTo>
                  <a:lnTo>
                    <a:pt x="104418" y="7780"/>
                  </a:lnTo>
                  <a:lnTo>
                    <a:pt x="62506" y="29447"/>
                  </a:lnTo>
                  <a:lnTo>
                    <a:pt x="29456" y="62490"/>
                  </a:lnTo>
                  <a:lnTo>
                    <a:pt x="7783" y="104396"/>
                  </a:lnTo>
                  <a:lnTo>
                    <a:pt x="0" y="152654"/>
                  </a:lnTo>
                  <a:lnTo>
                    <a:pt x="0" y="403606"/>
                  </a:lnTo>
                  <a:lnTo>
                    <a:pt x="7783" y="451863"/>
                  </a:lnTo>
                  <a:lnTo>
                    <a:pt x="29456" y="493769"/>
                  </a:lnTo>
                  <a:lnTo>
                    <a:pt x="62506" y="526812"/>
                  </a:lnTo>
                  <a:lnTo>
                    <a:pt x="104418" y="548479"/>
                  </a:lnTo>
                  <a:lnTo>
                    <a:pt x="152679" y="556260"/>
                  </a:lnTo>
                  <a:lnTo>
                    <a:pt x="1257046" y="556260"/>
                  </a:lnTo>
                  <a:lnTo>
                    <a:pt x="1305303" y="548479"/>
                  </a:lnTo>
                  <a:lnTo>
                    <a:pt x="1347209" y="526812"/>
                  </a:lnTo>
                  <a:lnTo>
                    <a:pt x="1380252" y="493769"/>
                  </a:lnTo>
                  <a:lnTo>
                    <a:pt x="1401919" y="451863"/>
                  </a:lnTo>
                  <a:lnTo>
                    <a:pt x="1409700" y="403606"/>
                  </a:lnTo>
                  <a:lnTo>
                    <a:pt x="1409700" y="152654"/>
                  </a:lnTo>
                  <a:lnTo>
                    <a:pt x="1401919" y="104396"/>
                  </a:lnTo>
                  <a:lnTo>
                    <a:pt x="1380252" y="62490"/>
                  </a:lnTo>
                  <a:lnTo>
                    <a:pt x="1347209" y="29447"/>
                  </a:lnTo>
                  <a:lnTo>
                    <a:pt x="1305303" y="7780"/>
                  </a:lnTo>
                  <a:lnTo>
                    <a:pt x="12570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13609" y="2764557"/>
              <a:ext cx="643106" cy="643106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731007" y="3838193"/>
              <a:ext cx="160655" cy="1477645"/>
            </a:xfrm>
            <a:custGeom>
              <a:avLst/>
              <a:gdLst/>
              <a:ahLst/>
              <a:cxnLst/>
              <a:rect l="l" t="t" r="r" b="b"/>
              <a:pathLst>
                <a:path w="160655" h="1477645">
                  <a:moveTo>
                    <a:pt x="53848" y="1317497"/>
                  </a:moveTo>
                  <a:lnTo>
                    <a:pt x="508" y="1317497"/>
                  </a:lnTo>
                  <a:lnTo>
                    <a:pt x="80518" y="1477517"/>
                  </a:lnTo>
                  <a:lnTo>
                    <a:pt x="147193" y="1344167"/>
                  </a:lnTo>
                  <a:lnTo>
                    <a:pt x="53848" y="1344167"/>
                  </a:lnTo>
                  <a:lnTo>
                    <a:pt x="53848" y="1317497"/>
                  </a:lnTo>
                  <a:close/>
                </a:path>
                <a:path w="160655" h="1477645">
                  <a:moveTo>
                    <a:pt x="53848" y="738758"/>
                  </a:moveTo>
                  <a:lnTo>
                    <a:pt x="53848" y="1344167"/>
                  </a:lnTo>
                  <a:lnTo>
                    <a:pt x="107187" y="1344167"/>
                  </a:lnTo>
                  <a:lnTo>
                    <a:pt x="107187" y="765428"/>
                  </a:lnTo>
                  <a:lnTo>
                    <a:pt x="80518" y="765428"/>
                  </a:lnTo>
                  <a:lnTo>
                    <a:pt x="53848" y="738758"/>
                  </a:lnTo>
                  <a:close/>
                </a:path>
                <a:path w="160655" h="1477645">
                  <a:moveTo>
                    <a:pt x="160528" y="1317497"/>
                  </a:moveTo>
                  <a:lnTo>
                    <a:pt x="107187" y="1317497"/>
                  </a:lnTo>
                  <a:lnTo>
                    <a:pt x="107187" y="1344167"/>
                  </a:lnTo>
                  <a:lnTo>
                    <a:pt x="147193" y="1344167"/>
                  </a:lnTo>
                  <a:lnTo>
                    <a:pt x="160528" y="1317497"/>
                  </a:lnTo>
                  <a:close/>
                </a:path>
                <a:path w="160655" h="1477645">
                  <a:moveTo>
                    <a:pt x="106680" y="133349"/>
                  </a:moveTo>
                  <a:lnTo>
                    <a:pt x="53340" y="133349"/>
                  </a:lnTo>
                  <a:lnTo>
                    <a:pt x="53340" y="765428"/>
                  </a:lnTo>
                  <a:lnTo>
                    <a:pt x="53848" y="765428"/>
                  </a:lnTo>
                  <a:lnTo>
                    <a:pt x="53848" y="738758"/>
                  </a:lnTo>
                  <a:lnTo>
                    <a:pt x="106680" y="738758"/>
                  </a:lnTo>
                  <a:lnTo>
                    <a:pt x="80010" y="712088"/>
                  </a:lnTo>
                  <a:lnTo>
                    <a:pt x="106680" y="712088"/>
                  </a:lnTo>
                  <a:lnTo>
                    <a:pt x="106680" y="133349"/>
                  </a:lnTo>
                  <a:close/>
                </a:path>
                <a:path w="160655" h="1477645">
                  <a:moveTo>
                    <a:pt x="107187" y="712088"/>
                  </a:moveTo>
                  <a:lnTo>
                    <a:pt x="106680" y="712088"/>
                  </a:lnTo>
                  <a:lnTo>
                    <a:pt x="106680" y="738758"/>
                  </a:lnTo>
                  <a:lnTo>
                    <a:pt x="53848" y="738758"/>
                  </a:lnTo>
                  <a:lnTo>
                    <a:pt x="80518" y="765428"/>
                  </a:lnTo>
                  <a:lnTo>
                    <a:pt x="107187" y="765428"/>
                  </a:lnTo>
                  <a:lnTo>
                    <a:pt x="107187" y="712088"/>
                  </a:lnTo>
                  <a:close/>
                </a:path>
                <a:path w="160655" h="1477645">
                  <a:moveTo>
                    <a:pt x="106680" y="712088"/>
                  </a:moveTo>
                  <a:lnTo>
                    <a:pt x="80010" y="712088"/>
                  </a:lnTo>
                  <a:lnTo>
                    <a:pt x="106680" y="738758"/>
                  </a:lnTo>
                  <a:lnTo>
                    <a:pt x="106680" y="712088"/>
                  </a:lnTo>
                  <a:close/>
                </a:path>
                <a:path w="160655" h="1477645">
                  <a:moveTo>
                    <a:pt x="80010" y="0"/>
                  </a:moveTo>
                  <a:lnTo>
                    <a:pt x="0" y="160019"/>
                  </a:lnTo>
                  <a:lnTo>
                    <a:pt x="53340" y="160019"/>
                  </a:lnTo>
                  <a:lnTo>
                    <a:pt x="53340" y="133349"/>
                  </a:lnTo>
                  <a:lnTo>
                    <a:pt x="146685" y="133349"/>
                  </a:lnTo>
                  <a:lnTo>
                    <a:pt x="80010" y="0"/>
                  </a:lnTo>
                  <a:close/>
                </a:path>
                <a:path w="160655" h="1477645">
                  <a:moveTo>
                    <a:pt x="146685" y="133349"/>
                  </a:moveTo>
                  <a:lnTo>
                    <a:pt x="106680" y="133349"/>
                  </a:lnTo>
                  <a:lnTo>
                    <a:pt x="106680" y="160019"/>
                  </a:lnTo>
                  <a:lnTo>
                    <a:pt x="160019" y="160019"/>
                  </a:lnTo>
                  <a:lnTo>
                    <a:pt x="146685" y="133349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389631" y="5315711"/>
              <a:ext cx="842771" cy="842772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316604" y="5369438"/>
              <a:ext cx="1087038" cy="805213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319531" y="1869186"/>
            <a:ext cx="1026794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398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Deprem anında  etrafındakileri</a:t>
            </a:r>
            <a:r>
              <a:rPr sz="1000" b="1" spc="-6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sesli</a:t>
            </a:r>
            <a:endParaRPr sz="1000">
              <a:latin typeface="Calibri"/>
              <a:cs typeface="Calibri"/>
            </a:endParaRPr>
          </a:p>
          <a:p>
            <a:pPr marL="216535">
              <a:lnSpc>
                <a:spcPct val="100000"/>
              </a:lnSpc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olarak</a:t>
            </a:r>
            <a:r>
              <a:rPr sz="1000" b="1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uyar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754380" y="2439161"/>
            <a:ext cx="6475730" cy="1520190"/>
            <a:chOff x="754380" y="2439161"/>
            <a:chExt cx="6475730" cy="1520190"/>
          </a:xfrm>
        </p:grpSpPr>
        <p:sp>
          <p:nvSpPr>
            <p:cNvPr id="47" name="object 47"/>
            <p:cNvSpPr/>
            <p:nvPr/>
          </p:nvSpPr>
          <p:spPr>
            <a:xfrm>
              <a:off x="754380" y="2439161"/>
              <a:ext cx="160020" cy="321945"/>
            </a:xfrm>
            <a:custGeom>
              <a:avLst/>
              <a:gdLst/>
              <a:ahLst/>
              <a:cxnLst/>
              <a:rect l="l" t="t" r="r" b="b"/>
              <a:pathLst>
                <a:path w="160019" h="321944">
                  <a:moveTo>
                    <a:pt x="53340" y="161798"/>
                  </a:moveTo>
                  <a:lnTo>
                    <a:pt x="0" y="161798"/>
                  </a:lnTo>
                  <a:lnTo>
                    <a:pt x="80010" y="321817"/>
                  </a:lnTo>
                  <a:lnTo>
                    <a:pt x="146685" y="188467"/>
                  </a:lnTo>
                  <a:lnTo>
                    <a:pt x="53340" y="188467"/>
                  </a:lnTo>
                  <a:lnTo>
                    <a:pt x="53340" y="161798"/>
                  </a:lnTo>
                  <a:close/>
                </a:path>
                <a:path w="160019" h="321944">
                  <a:moveTo>
                    <a:pt x="106679" y="0"/>
                  </a:moveTo>
                  <a:lnTo>
                    <a:pt x="53340" y="0"/>
                  </a:lnTo>
                  <a:lnTo>
                    <a:pt x="53340" y="188467"/>
                  </a:lnTo>
                  <a:lnTo>
                    <a:pt x="106679" y="188467"/>
                  </a:lnTo>
                  <a:lnTo>
                    <a:pt x="106679" y="0"/>
                  </a:lnTo>
                  <a:close/>
                </a:path>
                <a:path w="160019" h="321944">
                  <a:moveTo>
                    <a:pt x="160020" y="161798"/>
                  </a:moveTo>
                  <a:lnTo>
                    <a:pt x="106679" y="161798"/>
                  </a:lnTo>
                  <a:lnTo>
                    <a:pt x="106679" y="188467"/>
                  </a:lnTo>
                  <a:lnTo>
                    <a:pt x="146685" y="188467"/>
                  </a:lnTo>
                  <a:lnTo>
                    <a:pt x="160020" y="161798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96533" y="2683243"/>
              <a:ext cx="514172" cy="724420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881115" y="3404615"/>
              <a:ext cx="1348739" cy="539496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913120" y="3427475"/>
              <a:ext cx="1284731" cy="487680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073139" y="3421379"/>
              <a:ext cx="964691" cy="537972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972556" y="3467100"/>
              <a:ext cx="1165860" cy="370840"/>
            </a:xfrm>
            <a:custGeom>
              <a:avLst/>
              <a:gdLst/>
              <a:ahLst/>
              <a:cxnLst/>
              <a:rect l="l" t="t" r="r" b="b"/>
              <a:pathLst>
                <a:path w="1165859" h="370839">
                  <a:moveTo>
                    <a:pt x="1064260" y="0"/>
                  </a:moveTo>
                  <a:lnTo>
                    <a:pt x="101600" y="0"/>
                  </a:lnTo>
                  <a:lnTo>
                    <a:pt x="62043" y="7981"/>
                  </a:lnTo>
                  <a:lnTo>
                    <a:pt x="29749" y="29749"/>
                  </a:lnTo>
                  <a:lnTo>
                    <a:pt x="7981" y="62043"/>
                  </a:lnTo>
                  <a:lnTo>
                    <a:pt x="0" y="101600"/>
                  </a:lnTo>
                  <a:lnTo>
                    <a:pt x="0" y="268731"/>
                  </a:lnTo>
                  <a:lnTo>
                    <a:pt x="7981" y="308288"/>
                  </a:lnTo>
                  <a:lnTo>
                    <a:pt x="29749" y="340582"/>
                  </a:lnTo>
                  <a:lnTo>
                    <a:pt x="62043" y="362350"/>
                  </a:lnTo>
                  <a:lnTo>
                    <a:pt x="101600" y="370331"/>
                  </a:lnTo>
                  <a:lnTo>
                    <a:pt x="1064260" y="370331"/>
                  </a:lnTo>
                  <a:lnTo>
                    <a:pt x="1103816" y="362350"/>
                  </a:lnTo>
                  <a:lnTo>
                    <a:pt x="1136110" y="340582"/>
                  </a:lnTo>
                  <a:lnTo>
                    <a:pt x="1157878" y="308288"/>
                  </a:lnTo>
                  <a:lnTo>
                    <a:pt x="1165860" y="268731"/>
                  </a:lnTo>
                  <a:lnTo>
                    <a:pt x="1165860" y="101600"/>
                  </a:lnTo>
                  <a:lnTo>
                    <a:pt x="1157878" y="62043"/>
                  </a:lnTo>
                  <a:lnTo>
                    <a:pt x="1136110" y="29749"/>
                  </a:lnTo>
                  <a:lnTo>
                    <a:pt x="1103816" y="7981"/>
                  </a:lnTo>
                  <a:lnTo>
                    <a:pt x="10642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6196329" y="3480308"/>
            <a:ext cx="71818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Toplanma</a:t>
            </a:r>
            <a:endParaRPr sz="1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Bölgesine</a:t>
            </a:r>
            <a:r>
              <a:rPr sz="1000" b="1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Git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2008632" y="2043683"/>
            <a:ext cx="2091689" cy="1915795"/>
            <a:chOff x="2008632" y="2043683"/>
            <a:chExt cx="2091689" cy="1915795"/>
          </a:xfrm>
        </p:grpSpPr>
        <p:sp>
          <p:nvSpPr>
            <p:cNvPr id="55" name="object 55"/>
            <p:cNvSpPr/>
            <p:nvPr/>
          </p:nvSpPr>
          <p:spPr>
            <a:xfrm>
              <a:off x="2731008" y="2043683"/>
              <a:ext cx="1369060" cy="776605"/>
            </a:xfrm>
            <a:custGeom>
              <a:avLst/>
              <a:gdLst/>
              <a:ahLst/>
              <a:cxnLst/>
              <a:rect l="l" t="t" r="r" b="b"/>
              <a:pathLst>
                <a:path w="1369060" h="776605">
                  <a:moveTo>
                    <a:pt x="160020" y="616585"/>
                  </a:moveTo>
                  <a:lnTo>
                    <a:pt x="106680" y="616585"/>
                  </a:lnTo>
                  <a:lnTo>
                    <a:pt x="106680" y="290322"/>
                  </a:lnTo>
                  <a:lnTo>
                    <a:pt x="53340" y="290322"/>
                  </a:lnTo>
                  <a:lnTo>
                    <a:pt x="53340" y="616585"/>
                  </a:lnTo>
                  <a:lnTo>
                    <a:pt x="0" y="616585"/>
                  </a:lnTo>
                  <a:lnTo>
                    <a:pt x="80010" y="776605"/>
                  </a:lnTo>
                  <a:lnTo>
                    <a:pt x="146685" y="643255"/>
                  </a:lnTo>
                  <a:lnTo>
                    <a:pt x="160020" y="616585"/>
                  </a:lnTo>
                  <a:close/>
                </a:path>
                <a:path w="1369060" h="776605">
                  <a:moveTo>
                    <a:pt x="1369060" y="80010"/>
                  </a:moveTo>
                  <a:lnTo>
                    <a:pt x="1315707" y="53340"/>
                  </a:lnTo>
                  <a:lnTo>
                    <a:pt x="1209040" y="0"/>
                  </a:lnTo>
                  <a:lnTo>
                    <a:pt x="1209040" y="53340"/>
                  </a:lnTo>
                  <a:lnTo>
                    <a:pt x="823722" y="53340"/>
                  </a:lnTo>
                  <a:lnTo>
                    <a:pt x="823722" y="106680"/>
                  </a:lnTo>
                  <a:lnTo>
                    <a:pt x="1209040" y="106680"/>
                  </a:lnTo>
                  <a:lnTo>
                    <a:pt x="1209040" y="160020"/>
                  </a:lnTo>
                  <a:lnTo>
                    <a:pt x="1315720" y="106680"/>
                  </a:lnTo>
                  <a:lnTo>
                    <a:pt x="1369060" y="8001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008632" y="3404616"/>
              <a:ext cx="1604771" cy="53949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046732" y="3427475"/>
              <a:ext cx="1527047" cy="487680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200656" y="3421380"/>
              <a:ext cx="1245108" cy="537972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106168" y="3467100"/>
              <a:ext cx="1408430" cy="370840"/>
            </a:xfrm>
            <a:custGeom>
              <a:avLst/>
              <a:gdLst/>
              <a:ahLst/>
              <a:cxnLst/>
              <a:rect l="l" t="t" r="r" b="b"/>
              <a:pathLst>
                <a:path w="1408429" h="370839">
                  <a:moveTo>
                    <a:pt x="1306576" y="0"/>
                  </a:moveTo>
                  <a:lnTo>
                    <a:pt x="101600" y="0"/>
                  </a:lnTo>
                  <a:lnTo>
                    <a:pt x="62043" y="7981"/>
                  </a:lnTo>
                  <a:lnTo>
                    <a:pt x="29749" y="29749"/>
                  </a:lnTo>
                  <a:lnTo>
                    <a:pt x="7981" y="62043"/>
                  </a:lnTo>
                  <a:lnTo>
                    <a:pt x="0" y="101600"/>
                  </a:lnTo>
                  <a:lnTo>
                    <a:pt x="0" y="268731"/>
                  </a:lnTo>
                  <a:lnTo>
                    <a:pt x="7981" y="308288"/>
                  </a:lnTo>
                  <a:lnTo>
                    <a:pt x="29749" y="340582"/>
                  </a:lnTo>
                  <a:lnTo>
                    <a:pt x="62043" y="362350"/>
                  </a:lnTo>
                  <a:lnTo>
                    <a:pt x="101600" y="370331"/>
                  </a:lnTo>
                  <a:lnTo>
                    <a:pt x="1306576" y="370331"/>
                  </a:lnTo>
                  <a:lnTo>
                    <a:pt x="1346132" y="362350"/>
                  </a:lnTo>
                  <a:lnTo>
                    <a:pt x="1378426" y="340582"/>
                  </a:lnTo>
                  <a:lnTo>
                    <a:pt x="1400194" y="308288"/>
                  </a:lnTo>
                  <a:lnTo>
                    <a:pt x="1408176" y="268731"/>
                  </a:lnTo>
                  <a:lnTo>
                    <a:pt x="1408176" y="101600"/>
                  </a:lnTo>
                  <a:lnTo>
                    <a:pt x="1400194" y="62043"/>
                  </a:lnTo>
                  <a:lnTo>
                    <a:pt x="1378426" y="29749"/>
                  </a:lnTo>
                  <a:lnTo>
                    <a:pt x="1346132" y="7981"/>
                  </a:lnTo>
                  <a:lnTo>
                    <a:pt x="13065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2323592" y="3480308"/>
            <a:ext cx="972819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En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yakın</a:t>
            </a:r>
            <a:r>
              <a:rPr sz="1000" b="1" spc="-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korunma</a:t>
            </a:r>
            <a:endParaRPr sz="1000">
              <a:latin typeface="Calibri"/>
              <a:cs typeface="Calibri"/>
            </a:endParaRPr>
          </a:p>
          <a:p>
            <a:pPr marL="73025">
              <a:lnSpc>
                <a:spcPct val="100000"/>
              </a:lnSpc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bölgesine</a:t>
            </a:r>
            <a:r>
              <a:rPr sz="10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yönel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4049241" y="3413759"/>
            <a:ext cx="1586865" cy="530860"/>
            <a:chOff x="4049241" y="3413759"/>
            <a:chExt cx="1586865" cy="530860"/>
          </a:xfrm>
        </p:grpSpPr>
        <p:sp>
          <p:nvSpPr>
            <p:cNvPr id="62" name="object 62"/>
            <p:cNvSpPr/>
            <p:nvPr/>
          </p:nvSpPr>
          <p:spPr>
            <a:xfrm>
              <a:off x="4049241" y="3413759"/>
              <a:ext cx="1586535" cy="530351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4078223" y="3427475"/>
              <a:ext cx="1527048" cy="48768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4230623" y="3497579"/>
              <a:ext cx="1223772" cy="385572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4137659" y="3467099"/>
              <a:ext cx="1408430" cy="370840"/>
            </a:xfrm>
            <a:custGeom>
              <a:avLst/>
              <a:gdLst/>
              <a:ahLst/>
              <a:cxnLst/>
              <a:rect l="l" t="t" r="r" b="b"/>
              <a:pathLst>
                <a:path w="1408429" h="370839">
                  <a:moveTo>
                    <a:pt x="1306576" y="0"/>
                  </a:moveTo>
                  <a:lnTo>
                    <a:pt x="101600" y="0"/>
                  </a:lnTo>
                  <a:lnTo>
                    <a:pt x="62043" y="7981"/>
                  </a:lnTo>
                  <a:lnTo>
                    <a:pt x="29749" y="29749"/>
                  </a:lnTo>
                  <a:lnTo>
                    <a:pt x="7981" y="62043"/>
                  </a:lnTo>
                  <a:lnTo>
                    <a:pt x="0" y="101600"/>
                  </a:lnTo>
                  <a:lnTo>
                    <a:pt x="0" y="268731"/>
                  </a:lnTo>
                  <a:lnTo>
                    <a:pt x="7981" y="308288"/>
                  </a:lnTo>
                  <a:lnTo>
                    <a:pt x="29749" y="340582"/>
                  </a:lnTo>
                  <a:lnTo>
                    <a:pt x="62043" y="362350"/>
                  </a:lnTo>
                  <a:lnTo>
                    <a:pt x="101600" y="370331"/>
                  </a:lnTo>
                  <a:lnTo>
                    <a:pt x="1306576" y="370331"/>
                  </a:lnTo>
                  <a:lnTo>
                    <a:pt x="1346132" y="362350"/>
                  </a:lnTo>
                  <a:lnTo>
                    <a:pt x="1378426" y="340582"/>
                  </a:lnTo>
                  <a:lnTo>
                    <a:pt x="1400194" y="308288"/>
                  </a:lnTo>
                  <a:lnTo>
                    <a:pt x="1408176" y="268731"/>
                  </a:lnTo>
                  <a:lnTo>
                    <a:pt x="1408176" y="101600"/>
                  </a:lnTo>
                  <a:lnTo>
                    <a:pt x="1400194" y="62043"/>
                  </a:lnTo>
                  <a:lnTo>
                    <a:pt x="1378426" y="29749"/>
                  </a:lnTo>
                  <a:lnTo>
                    <a:pt x="1346132" y="7981"/>
                  </a:lnTo>
                  <a:lnTo>
                    <a:pt x="13065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 txBox="1"/>
          <p:nvPr/>
        </p:nvSpPr>
        <p:spPr>
          <a:xfrm>
            <a:off x="4353559" y="3556508"/>
            <a:ext cx="977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Deprem geçti </a:t>
            </a:r>
            <a:r>
              <a:rPr sz="1000" b="1" dirty="0">
                <a:solidFill>
                  <a:srgbClr val="C00000"/>
                </a:solidFill>
                <a:latin typeface="Calibri"/>
                <a:cs typeface="Calibri"/>
              </a:rPr>
              <a:t>mi</a:t>
            </a:r>
            <a:r>
              <a:rPr sz="1000" b="1" spc="-8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?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2008632" y="2753867"/>
            <a:ext cx="3147060" cy="3924300"/>
            <a:chOff x="2008632" y="2753867"/>
            <a:chExt cx="3147060" cy="3924300"/>
          </a:xfrm>
        </p:grpSpPr>
        <p:sp>
          <p:nvSpPr>
            <p:cNvPr id="68" name="object 68"/>
            <p:cNvSpPr/>
            <p:nvPr/>
          </p:nvSpPr>
          <p:spPr>
            <a:xfrm>
              <a:off x="4762500" y="3867150"/>
              <a:ext cx="160020" cy="1382395"/>
            </a:xfrm>
            <a:custGeom>
              <a:avLst/>
              <a:gdLst/>
              <a:ahLst/>
              <a:cxnLst/>
              <a:rect l="l" t="t" r="r" b="b"/>
              <a:pathLst>
                <a:path w="160020" h="1382395">
                  <a:moveTo>
                    <a:pt x="53339" y="691007"/>
                  </a:moveTo>
                  <a:lnTo>
                    <a:pt x="53339" y="1382014"/>
                  </a:lnTo>
                  <a:lnTo>
                    <a:pt x="106679" y="1382014"/>
                  </a:lnTo>
                  <a:lnTo>
                    <a:pt x="106679" y="717676"/>
                  </a:lnTo>
                  <a:lnTo>
                    <a:pt x="80010" y="717676"/>
                  </a:lnTo>
                  <a:lnTo>
                    <a:pt x="53339" y="691007"/>
                  </a:lnTo>
                  <a:close/>
                </a:path>
                <a:path w="160020" h="1382395">
                  <a:moveTo>
                    <a:pt x="106679" y="133350"/>
                  </a:moveTo>
                  <a:lnTo>
                    <a:pt x="53339" y="133350"/>
                  </a:lnTo>
                  <a:lnTo>
                    <a:pt x="53339" y="691007"/>
                  </a:lnTo>
                  <a:lnTo>
                    <a:pt x="80010" y="717676"/>
                  </a:lnTo>
                  <a:lnTo>
                    <a:pt x="106679" y="717676"/>
                  </a:lnTo>
                  <a:lnTo>
                    <a:pt x="106679" y="691007"/>
                  </a:lnTo>
                  <a:lnTo>
                    <a:pt x="80010" y="664337"/>
                  </a:lnTo>
                  <a:lnTo>
                    <a:pt x="106679" y="664337"/>
                  </a:lnTo>
                  <a:lnTo>
                    <a:pt x="106679" y="133350"/>
                  </a:lnTo>
                  <a:close/>
                </a:path>
                <a:path w="160020" h="1382395">
                  <a:moveTo>
                    <a:pt x="106679" y="664337"/>
                  </a:moveTo>
                  <a:lnTo>
                    <a:pt x="80010" y="664337"/>
                  </a:lnTo>
                  <a:lnTo>
                    <a:pt x="106679" y="691007"/>
                  </a:lnTo>
                  <a:lnTo>
                    <a:pt x="106679" y="664337"/>
                  </a:lnTo>
                  <a:close/>
                </a:path>
                <a:path w="160020" h="1382395">
                  <a:moveTo>
                    <a:pt x="80010" y="0"/>
                  </a:moveTo>
                  <a:lnTo>
                    <a:pt x="0" y="160019"/>
                  </a:lnTo>
                  <a:lnTo>
                    <a:pt x="53339" y="160019"/>
                  </a:lnTo>
                  <a:lnTo>
                    <a:pt x="53339" y="133350"/>
                  </a:lnTo>
                  <a:lnTo>
                    <a:pt x="146685" y="133350"/>
                  </a:lnTo>
                  <a:lnTo>
                    <a:pt x="80010" y="0"/>
                  </a:lnTo>
                  <a:close/>
                </a:path>
                <a:path w="160020" h="1382395">
                  <a:moveTo>
                    <a:pt x="146685" y="133350"/>
                  </a:moveTo>
                  <a:lnTo>
                    <a:pt x="106679" y="133350"/>
                  </a:lnTo>
                  <a:lnTo>
                    <a:pt x="106679" y="160019"/>
                  </a:lnTo>
                  <a:lnTo>
                    <a:pt x="160020" y="160019"/>
                  </a:lnTo>
                  <a:lnTo>
                    <a:pt x="146685" y="13335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4495800" y="2753867"/>
              <a:ext cx="659891" cy="659891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008632" y="6138671"/>
              <a:ext cx="1604771" cy="53949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046732" y="6160008"/>
              <a:ext cx="1527047" cy="489204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135124" y="6230111"/>
              <a:ext cx="1350264" cy="385572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106168" y="6199632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09">
                  <a:moveTo>
                    <a:pt x="1306068" y="0"/>
                  </a:moveTo>
                  <a:lnTo>
                    <a:pt x="102107" y="0"/>
                  </a:lnTo>
                  <a:lnTo>
                    <a:pt x="62364" y="8020"/>
                  </a:lnTo>
                  <a:lnTo>
                    <a:pt x="29908" y="29894"/>
                  </a:lnTo>
                  <a:lnTo>
                    <a:pt x="8024" y="62338"/>
                  </a:lnTo>
                  <a:lnTo>
                    <a:pt x="0" y="102069"/>
                  </a:lnTo>
                  <a:lnTo>
                    <a:pt x="0" y="269786"/>
                  </a:lnTo>
                  <a:lnTo>
                    <a:pt x="8024" y="309517"/>
                  </a:lnTo>
                  <a:lnTo>
                    <a:pt x="29908" y="341961"/>
                  </a:lnTo>
                  <a:lnTo>
                    <a:pt x="62364" y="363835"/>
                  </a:lnTo>
                  <a:lnTo>
                    <a:pt x="102107" y="371856"/>
                  </a:lnTo>
                  <a:lnTo>
                    <a:pt x="1306068" y="371856"/>
                  </a:lnTo>
                  <a:lnTo>
                    <a:pt x="1345811" y="363835"/>
                  </a:lnTo>
                  <a:lnTo>
                    <a:pt x="1378267" y="341961"/>
                  </a:lnTo>
                  <a:lnTo>
                    <a:pt x="1400151" y="309517"/>
                  </a:lnTo>
                  <a:lnTo>
                    <a:pt x="1408176" y="269786"/>
                  </a:lnTo>
                  <a:lnTo>
                    <a:pt x="1408176" y="102069"/>
                  </a:lnTo>
                  <a:lnTo>
                    <a:pt x="1400151" y="62338"/>
                  </a:lnTo>
                  <a:lnTo>
                    <a:pt x="1378267" y="29894"/>
                  </a:lnTo>
                  <a:lnTo>
                    <a:pt x="1345811" y="8020"/>
                  </a:lnTo>
                  <a:lnTo>
                    <a:pt x="13060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4" name="object 74"/>
          <p:cNvSpPr txBox="1"/>
          <p:nvPr/>
        </p:nvSpPr>
        <p:spPr>
          <a:xfrm>
            <a:off x="2258060" y="6290564"/>
            <a:ext cx="1104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İlk Sarsıntı geçti </a:t>
            </a:r>
            <a:r>
              <a:rPr sz="1000" b="1" dirty="0">
                <a:solidFill>
                  <a:srgbClr val="C00000"/>
                </a:solidFill>
                <a:latin typeface="Calibri"/>
                <a:cs typeface="Calibri"/>
              </a:rPr>
              <a:t>mi</a:t>
            </a:r>
            <a:r>
              <a:rPr sz="1000" b="1" spc="-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?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4495800" y="952500"/>
            <a:ext cx="693420" cy="710184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2649092" y="2343252"/>
            <a:ext cx="165735" cy="33464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z="1100" b="1" spc="-5" dirty="0">
                <a:solidFill>
                  <a:srgbClr val="C00000"/>
                </a:solidFill>
                <a:latin typeface="Calibri"/>
                <a:cs typeface="Calibri"/>
              </a:rPr>
              <a:t>Hayır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77" name="object 77"/>
          <p:cNvGrpSpPr/>
          <p:nvPr/>
        </p:nvGrpSpPr>
        <p:grpSpPr>
          <a:xfrm>
            <a:off x="3913632" y="6144767"/>
            <a:ext cx="1856739" cy="553720"/>
            <a:chOff x="3913632" y="6144767"/>
            <a:chExt cx="1856739" cy="553720"/>
          </a:xfrm>
        </p:grpSpPr>
        <p:sp>
          <p:nvSpPr>
            <p:cNvPr id="78" name="object 78"/>
            <p:cNvSpPr/>
            <p:nvPr/>
          </p:nvSpPr>
          <p:spPr>
            <a:xfrm>
              <a:off x="3913632" y="6144767"/>
              <a:ext cx="1856232" cy="539496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959352" y="6166103"/>
              <a:ext cx="1764792" cy="489204"/>
            </a:xfrm>
            <a:prstGeom prst="rect">
              <a:avLst/>
            </a:prstGeom>
            <a:blipFill>
              <a:blip r:embed="rId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4062984" y="6160007"/>
              <a:ext cx="1584960" cy="537972"/>
            </a:xfrm>
            <a:prstGeom prst="rect">
              <a:avLst/>
            </a:prstGeom>
            <a:blipFill>
              <a:blip r:embed="rId3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4018788" y="6205727"/>
              <a:ext cx="1645920" cy="372110"/>
            </a:xfrm>
            <a:custGeom>
              <a:avLst/>
              <a:gdLst/>
              <a:ahLst/>
              <a:cxnLst/>
              <a:rect l="l" t="t" r="r" b="b"/>
              <a:pathLst>
                <a:path w="1645920" h="372109">
                  <a:moveTo>
                    <a:pt x="1543812" y="0"/>
                  </a:moveTo>
                  <a:lnTo>
                    <a:pt x="102108" y="0"/>
                  </a:lnTo>
                  <a:lnTo>
                    <a:pt x="62364" y="8020"/>
                  </a:lnTo>
                  <a:lnTo>
                    <a:pt x="29908" y="29894"/>
                  </a:lnTo>
                  <a:lnTo>
                    <a:pt x="8024" y="62338"/>
                  </a:lnTo>
                  <a:lnTo>
                    <a:pt x="0" y="102069"/>
                  </a:lnTo>
                  <a:lnTo>
                    <a:pt x="0" y="269786"/>
                  </a:lnTo>
                  <a:lnTo>
                    <a:pt x="8024" y="309517"/>
                  </a:lnTo>
                  <a:lnTo>
                    <a:pt x="29908" y="341961"/>
                  </a:lnTo>
                  <a:lnTo>
                    <a:pt x="62364" y="363835"/>
                  </a:lnTo>
                  <a:lnTo>
                    <a:pt x="102108" y="371856"/>
                  </a:lnTo>
                  <a:lnTo>
                    <a:pt x="1543812" y="371856"/>
                  </a:lnTo>
                  <a:lnTo>
                    <a:pt x="1583555" y="363835"/>
                  </a:lnTo>
                  <a:lnTo>
                    <a:pt x="1616011" y="341961"/>
                  </a:lnTo>
                  <a:lnTo>
                    <a:pt x="1637895" y="309517"/>
                  </a:lnTo>
                  <a:lnTo>
                    <a:pt x="1645920" y="269786"/>
                  </a:lnTo>
                  <a:lnTo>
                    <a:pt x="1645920" y="102069"/>
                  </a:lnTo>
                  <a:lnTo>
                    <a:pt x="1637895" y="62338"/>
                  </a:lnTo>
                  <a:lnTo>
                    <a:pt x="1616011" y="29894"/>
                  </a:lnTo>
                  <a:lnTo>
                    <a:pt x="1583555" y="8020"/>
                  </a:lnTo>
                  <a:lnTo>
                    <a:pt x="15438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2" name="object 82"/>
          <p:cNvSpPr txBox="1"/>
          <p:nvPr/>
        </p:nvSpPr>
        <p:spPr>
          <a:xfrm>
            <a:off x="4187190" y="6220155"/>
            <a:ext cx="130873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Düşebilecek</a:t>
            </a:r>
            <a:r>
              <a:rPr sz="1000" b="1" spc="-7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Cisimlerden</a:t>
            </a:r>
            <a:endParaRPr sz="1000">
              <a:latin typeface="Calibri"/>
              <a:cs typeface="Calibri"/>
            </a:endParaRPr>
          </a:p>
          <a:p>
            <a:pPr marL="20320">
              <a:lnSpc>
                <a:spcPct val="100000"/>
              </a:lnSpc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korunarak Binayı terk</a:t>
            </a:r>
            <a:r>
              <a:rPr sz="1000" b="1" spc="-9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et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1576451" y="2041778"/>
            <a:ext cx="3335020" cy="4431665"/>
          </a:xfrm>
          <a:custGeom>
            <a:avLst/>
            <a:gdLst/>
            <a:ahLst/>
            <a:cxnLst/>
            <a:rect l="l" t="t" r="r" b="b"/>
            <a:pathLst>
              <a:path w="3335020" h="4431665">
                <a:moveTo>
                  <a:pt x="529971" y="78867"/>
                </a:moveTo>
                <a:lnTo>
                  <a:pt x="477494" y="53086"/>
                </a:lnTo>
                <a:lnTo>
                  <a:pt x="369443" y="0"/>
                </a:lnTo>
                <a:lnTo>
                  <a:pt x="369773" y="53276"/>
                </a:lnTo>
                <a:lnTo>
                  <a:pt x="0" y="55753"/>
                </a:lnTo>
                <a:lnTo>
                  <a:pt x="254" y="109093"/>
                </a:lnTo>
                <a:lnTo>
                  <a:pt x="370116" y="106616"/>
                </a:lnTo>
                <a:lnTo>
                  <a:pt x="370459" y="159893"/>
                </a:lnTo>
                <a:lnTo>
                  <a:pt x="529971" y="78867"/>
                </a:lnTo>
                <a:close/>
              </a:path>
              <a:path w="3335020" h="4431665">
                <a:moveTo>
                  <a:pt x="2346909" y="4378325"/>
                </a:moveTo>
                <a:lnTo>
                  <a:pt x="2264537" y="4378325"/>
                </a:lnTo>
                <a:lnTo>
                  <a:pt x="2237854" y="4378325"/>
                </a:lnTo>
                <a:lnTo>
                  <a:pt x="2237105" y="4431284"/>
                </a:lnTo>
                <a:lnTo>
                  <a:pt x="2346909" y="4378325"/>
                </a:lnTo>
                <a:close/>
              </a:path>
              <a:path w="3335020" h="4431665">
                <a:moveTo>
                  <a:pt x="2398268" y="4353560"/>
                </a:moveTo>
                <a:lnTo>
                  <a:pt x="2239391" y="4271276"/>
                </a:lnTo>
                <a:lnTo>
                  <a:pt x="2238616" y="4324629"/>
                </a:lnTo>
                <a:lnTo>
                  <a:pt x="1978660" y="4320921"/>
                </a:lnTo>
                <a:lnTo>
                  <a:pt x="1977898" y="4374261"/>
                </a:lnTo>
                <a:lnTo>
                  <a:pt x="2237867" y="4377956"/>
                </a:lnTo>
                <a:lnTo>
                  <a:pt x="2264537" y="4377956"/>
                </a:lnTo>
                <a:lnTo>
                  <a:pt x="2347696" y="4377956"/>
                </a:lnTo>
                <a:lnTo>
                  <a:pt x="2398268" y="4353560"/>
                </a:lnTo>
                <a:close/>
              </a:path>
              <a:path w="3335020" h="4431665">
                <a:moveTo>
                  <a:pt x="3335020" y="556387"/>
                </a:moveTo>
                <a:lnTo>
                  <a:pt x="3281616" y="554532"/>
                </a:lnTo>
                <a:lnTo>
                  <a:pt x="3291967" y="265684"/>
                </a:lnTo>
                <a:lnTo>
                  <a:pt x="3238627" y="263906"/>
                </a:lnTo>
                <a:lnTo>
                  <a:pt x="3228390" y="552665"/>
                </a:lnTo>
                <a:lnTo>
                  <a:pt x="3175000" y="550799"/>
                </a:lnTo>
                <a:lnTo>
                  <a:pt x="3249295" y="713486"/>
                </a:lnTo>
                <a:lnTo>
                  <a:pt x="3321494" y="581152"/>
                </a:lnTo>
                <a:lnTo>
                  <a:pt x="3335020" y="556387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5616066" y="3457447"/>
            <a:ext cx="28003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1100" b="1" spc="5" dirty="0">
                <a:solidFill>
                  <a:srgbClr val="C00000"/>
                </a:solidFill>
                <a:latin typeface="Calibri"/>
                <a:cs typeface="Calibri"/>
              </a:rPr>
              <a:t>v</a:t>
            </a:r>
            <a:r>
              <a:rPr sz="1100" b="1" spc="-5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85" name="object 85"/>
          <p:cNvGrpSpPr/>
          <p:nvPr/>
        </p:nvGrpSpPr>
        <p:grpSpPr>
          <a:xfrm>
            <a:off x="5585967" y="2337054"/>
            <a:ext cx="3998595" cy="2033270"/>
            <a:chOff x="5585967" y="2337054"/>
            <a:chExt cx="3998595" cy="2033270"/>
          </a:xfrm>
        </p:grpSpPr>
        <p:sp>
          <p:nvSpPr>
            <p:cNvPr id="86" name="object 86"/>
            <p:cNvSpPr/>
            <p:nvPr/>
          </p:nvSpPr>
          <p:spPr>
            <a:xfrm>
              <a:off x="5585968" y="2337053"/>
              <a:ext cx="1049655" cy="2033270"/>
            </a:xfrm>
            <a:custGeom>
              <a:avLst/>
              <a:gdLst/>
              <a:ahLst/>
              <a:cxnLst/>
              <a:rect l="l" t="t" r="r" b="b"/>
              <a:pathLst>
                <a:path w="1049654" h="2033270">
                  <a:moveTo>
                    <a:pt x="387096" y="1315212"/>
                  </a:moveTo>
                  <a:lnTo>
                    <a:pt x="335051" y="1289812"/>
                  </a:lnTo>
                  <a:lnTo>
                    <a:pt x="226314" y="1236726"/>
                  </a:lnTo>
                  <a:lnTo>
                    <a:pt x="226809" y="1290053"/>
                  </a:lnTo>
                  <a:lnTo>
                    <a:pt x="0" y="1292098"/>
                  </a:lnTo>
                  <a:lnTo>
                    <a:pt x="508" y="1345438"/>
                  </a:lnTo>
                  <a:lnTo>
                    <a:pt x="227317" y="1343393"/>
                  </a:lnTo>
                  <a:lnTo>
                    <a:pt x="227838" y="1396746"/>
                  </a:lnTo>
                  <a:lnTo>
                    <a:pt x="387096" y="1315212"/>
                  </a:lnTo>
                  <a:close/>
                </a:path>
                <a:path w="1049654" h="2033270">
                  <a:moveTo>
                    <a:pt x="1049528" y="160020"/>
                  </a:moveTo>
                  <a:lnTo>
                    <a:pt x="1036180" y="133350"/>
                  </a:lnTo>
                  <a:lnTo>
                    <a:pt x="969505" y="0"/>
                  </a:lnTo>
                  <a:lnTo>
                    <a:pt x="889508" y="160020"/>
                  </a:lnTo>
                  <a:lnTo>
                    <a:pt x="942848" y="160020"/>
                  </a:lnTo>
                  <a:lnTo>
                    <a:pt x="942848" y="338201"/>
                  </a:lnTo>
                  <a:lnTo>
                    <a:pt x="996188" y="338201"/>
                  </a:lnTo>
                  <a:lnTo>
                    <a:pt x="996188" y="160020"/>
                  </a:lnTo>
                  <a:lnTo>
                    <a:pt x="1049528" y="160020"/>
                  </a:lnTo>
                  <a:close/>
                </a:path>
                <a:path w="1049654" h="2033270">
                  <a:moveTo>
                    <a:pt x="1049655" y="1872996"/>
                  </a:moveTo>
                  <a:lnTo>
                    <a:pt x="996302" y="1872996"/>
                  </a:lnTo>
                  <a:lnTo>
                    <a:pt x="996302" y="1899666"/>
                  </a:lnTo>
                  <a:lnTo>
                    <a:pt x="996188" y="1501140"/>
                  </a:lnTo>
                  <a:lnTo>
                    <a:pt x="942848" y="1501140"/>
                  </a:lnTo>
                  <a:lnTo>
                    <a:pt x="942962" y="1872996"/>
                  </a:lnTo>
                  <a:lnTo>
                    <a:pt x="889635" y="1872996"/>
                  </a:lnTo>
                  <a:lnTo>
                    <a:pt x="969772" y="2033016"/>
                  </a:lnTo>
                  <a:lnTo>
                    <a:pt x="1036332" y="1899666"/>
                  </a:lnTo>
                  <a:lnTo>
                    <a:pt x="1049655" y="1872996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9045127" y="2755392"/>
              <a:ext cx="449204" cy="728472"/>
            </a:xfrm>
            <a:prstGeom prst="rect">
              <a:avLst/>
            </a:prstGeom>
            <a:blipFill>
              <a:blip r:embed="rId3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997925" y="3500628"/>
              <a:ext cx="1586535" cy="530351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8026907" y="3512820"/>
              <a:ext cx="1528572" cy="489203"/>
            </a:xfrm>
            <a:prstGeom prst="rect">
              <a:avLst/>
            </a:prstGeom>
            <a:blipFill>
              <a:blip r:embed="rId4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8135111" y="3584448"/>
              <a:ext cx="1312163" cy="385571"/>
            </a:xfrm>
            <a:prstGeom prst="rect">
              <a:avLst/>
            </a:prstGeom>
            <a:blipFill>
              <a:blip r:embed="rId4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8086344" y="3552444"/>
              <a:ext cx="1409700" cy="372110"/>
            </a:xfrm>
            <a:custGeom>
              <a:avLst/>
              <a:gdLst/>
              <a:ahLst/>
              <a:cxnLst/>
              <a:rect l="l" t="t" r="r" b="b"/>
              <a:pathLst>
                <a:path w="1409700" h="372110">
                  <a:moveTo>
                    <a:pt x="1307591" y="0"/>
                  </a:moveTo>
                  <a:lnTo>
                    <a:pt x="102107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7"/>
                  </a:lnTo>
                  <a:lnTo>
                    <a:pt x="0" y="269747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7" y="371855"/>
                  </a:lnTo>
                  <a:lnTo>
                    <a:pt x="1307591" y="371855"/>
                  </a:lnTo>
                  <a:lnTo>
                    <a:pt x="1347335" y="363831"/>
                  </a:lnTo>
                  <a:lnTo>
                    <a:pt x="1379791" y="341947"/>
                  </a:lnTo>
                  <a:lnTo>
                    <a:pt x="1401675" y="309491"/>
                  </a:lnTo>
                  <a:lnTo>
                    <a:pt x="1409700" y="269747"/>
                  </a:lnTo>
                  <a:lnTo>
                    <a:pt x="1409700" y="102107"/>
                  </a:lnTo>
                  <a:lnTo>
                    <a:pt x="1401675" y="62364"/>
                  </a:lnTo>
                  <a:lnTo>
                    <a:pt x="1379791" y="29908"/>
                  </a:lnTo>
                  <a:lnTo>
                    <a:pt x="1347335" y="8024"/>
                  </a:lnTo>
                  <a:lnTo>
                    <a:pt x="13075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8259571" y="3643122"/>
            <a:ext cx="10655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Olay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Raporu</a:t>
            </a:r>
            <a:r>
              <a:rPr sz="1000" b="1" spc="-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Hazırla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93" name="object 93"/>
          <p:cNvGrpSpPr/>
          <p:nvPr/>
        </p:nvGrpSpPr>
        <p:grpSpPr>
          <a:xfrm>
            <a:off x="7944619" y="5125141"/>
            <a:ext cx="1821180" cy="581025"/>
            <a:chOff x="7944619" y="5125141"/>
            <a:chExt cx="1821180" cy="581025"/>
          </a:xfrm>
        </p:grpSpPr>
        <p:sp>
          <p:nvSpPr>
            <p:cNvPr id="94" name="object 94"/>
            <p:cNvSpPr/>
            <p:nvPr/>
          </p:nvSpPr>
          <p:spPr>
            <a:xfrm>
              <a:off x="7944619" y="5125141"/>
              <a:ext cx="1821164" cy="580714"/>
            </a:xfrm>
            <a:prstGeom prst="rect">
              <a:avLst/>
            </a:prstGeom>
            <a:blipFill>
              <a:blip r:embed="rId4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79664" y="5140452"/>
              <a:ext cx="1749552" cy="533400"/>
            </a:xfrm>
            <a:prstGeom prst="rect">
              <a:avLst/>
            </a:prstGeom>
            <a:blipFill>
              <a:blip r:embed="rId4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46720" y="5157216"/>
              <a:ext cx="1639824" cy="537972"/>
            </a:xfrm>
            <a:prstGeom prst="rect">
              <a:avLst/>
            </a:prstGeom>
            <a:blipFill>
              <a:blip r:embed="rId4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39100" y="5180076"/>
              <a:ext cx="1630680" cy="416559"/>
            </a:xfrm>
            <a:custGeom>
              <a:avLst/>
              <a:gdLst/>
              <a:ahLst/>
              <a:cxnLst/>
              <a:rect l="l" t="t" r="r" b="b"/>
              <a:pathLst>
                <a:path w="1630679" h="416560">
                  <a:moveTo>
                    <a:pt x="1516506" y="0"/>
                  </a:moveTo>
                  <a:lnTo>
                    <a:pt x="114173" y="0"/>
                  </a:lnTo>
                  <a:lnTo>
                    <a:pt x="69758" y="8981"/>
                  </a:lnTo>
                  <a:lnTo>
                    <a:pt x="33464" y="33464"/>
                  </a:lnTo>
                  <a:lnTo>
                    <a:pt x="8981" y="69758"/>
                  </a:lnTo>
                  <a:lnTo>
                    <a:pt x="0" y="114173"/>
                  </a:lnTo>
                  <a:lnTo>
                    <a:pt x="0" y="301879"/>
                  </a:lnTo>
                  <a:lnTo>
                    <a:pt x="8981" y="346293"/>
                  </a:lnTo>
                  <a:lnTo>
                    <a:pt x="33464" y="382587"/>
                  </a:lnTo>
                  <a:lnTo>
                    <a:pt x="69758" y="407070"/>
                  </a:lnTo>
                  <a:lnTo>
                    <a:pt x="114173" y="416052"/>
                  </a:lnTo>
                  <a:lnTo>
                    <a:pt x="1516506" y="416052"/>
                  </a:lnTo>
                  <a:lnTo>
                    <a:pt x="1560921" y="407070"/>
                  </a:lnTo>
                  <a:lnTo>
                    <a:pt x="1597215" y="382587"/>
                  </a:lnTo>
                  <a:lnTo>
                    <a:pt x="1621698" y="346293"/>
                  </a:lnTo>
                  <a:lnTo>
                    <a:pt x="1630679" y="301879"/>
                  </a:lnTo>
                  <a:lnTo>
                    <a:pt x="1630679" y="114173"/>
                  </a:lnTo>
                  <a:lnTo>
                    <a:pt x="1621698" y="69758"/>
                  </a:lnTo>
                  <a:lnTo>
                    <a:pt x="1597215" y="33464"/>
                  </a:lnTo>
                  <a:lnTo>
                    <a:pt x="1560921" y="8981"/>
                  </a:lnTo>
                  <a:lnTo>
                    <a:pt x="15165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8" name="object 98"/>
          <p:cNvGrpSpPr/>
          <p:nvPr/>
        </p:nvGrpSpPr>
        <p:grpSpPr>
          <a:xfrm>
            <a:off x="7299197" y="2093976"/>
            <a:ext cx="1967230" cy="2969260"/>
            <a:chOff x="7299197" y="2093976"/>
            <a:chExt cx="1967230" cy="2969260"/>
          </a:xfrm>
        </p:grpSpPr>
        <p:sp>
          <p:nvSpPr>
            <p:cNvPr id="99" name="object 99"/>
            <p:cNvSpPr/>
            <p:nvPr/>
          </p:nvSpPr>
          <p:spPr>
            <a:xfrm>
              <a:off x="8061959" y="2860548"/>
              <a:ext cx="809244" cy="647700"/>
            </a:xfrm>
            <a:prstGeom prst="rect">
              <a:avLst/>
            </a:prstGeom>
            <a:blipFill>
              <a:blip r:embed="rId4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313419" y="4250535"/>
              <a:ext cx="952492" cy="812192"/>
            </a:xfrm>
            <a:prstGeom prst="rect">
              <a:avLst/>
            </a:prstGeom>
            <a:blipFill>
              <a:blip r:embed="rId4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7299198" y="2093975"/>
              <a:ext cx="1574165" cy="2130425"/>
            </a:xfrm>
            <a:custGeom>
              <a:avLst/>
              <a:gdLst/>
              <a:ahLst/>
              <a:cxnLst/>
              <a:rect l="l" t="t" r="r" b="b"/>
              <a:pathLst>
                <a:path w="1574165" h="2130425">
                  <a:moveTo>
                    <a:pt x="1247521" y="607314"/>
                  </a:moveTo>
                  <a:lnTo>
                    <a:pt x="1194181" y="607314"/>
                  </a:lnTo>
                  <a:lnTo>
                    <a:pt x="1194181" y="53340"/>
                  </a:lnTo>
                  <a:lnTo>
                    <a:pt x="1194181" y="26670"/>
                  </a:lnTo>
                  <a:lnTo>
                    <a:pt x="1194181" y="0"/>
                  </a:lnTo>
                  <a:lnTo>
                    <a:pt x="0" y="0"/>
                  </a:lnTo>
                  <a:lnTo>
                    <a:pt x="0" y="53340"/>
                  </a:lnTo>
                  <a:lnTo>
                    <a:pt x="1140841" y="53340"/>
                  </a:lnTo>
                  <a:lnTo>
                    <a:pt x="1140841" y="607314"/>
                  </a:lnTo>
                  <a:lnTo>
                    <a:pt x="1087501" y="607314"/>
                  </a:lnTo>
                  <a:lnTo>
                    <a:pt x="1167511" y="767334"/>
                  </a:lnTo>
                  <a:lnTo>
                    <a:pt x="1234186" y="633984"/>
                  </a:lnTo>
                  <a:lnTo>
                    <a:pt x="1247521" y="607314"/>
                  </a:lnTo>
                  <a:close/>
                </a:path>
                <a:path w="1574165" h="2130425">
                  <a:moveTo>
                    <a:pt x="1573784" y="1969897"/>
                  </a:moveTo>
                  <a:lnTo>
                    <a:pt x="1520393" y="1969985"/>
                  </a:lnTo>
                  <a:lnTo>
                    <a:pt x="1520190" y="1831086"/>
                  </a:lnTo>
                  <a:lnTo>
                    <a:pt x="1466850" y="1831086"/>
                  </a:lnTo>
                  <a:lnTo>
                    <a:pt x="1467053" y="1970074"/>
                  </a:lnTo>
                  <a:lnTo>
                    <a:pt x="1413764" y="1970151"/>
                  </a:lnTo>
                  <a:lnTo>
                    <a:pt x="1494028" y="2130044"/>
                  </a:lnTo>
                  <a:lnTo>
                    <a:pt x="1560436" y="1996694"/>
                  </a:lnTo>
                  <a:lnTo>
                    <a:pt x="1573784" y="1969897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2" name="object 102"/>
          <p:cNvSpPr txBox="1"/>
          <p:nvPr/>
        </p:nvSpPr>
        <p:spPr>
          <a:xfrm>
            <a:off x="8170544" y="5217033"/>
            <a:ext cx="136779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8419" marR="5080" indent="-4572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Oluşan aksaklıların tekrar  etmemesi İçin önlem</a:t>
            </a:r>
            <a:r>
              <a:rPr sz="1000" b="1" spc="18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al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7707630" y="6700588"/>
            <a:ext cx="1983105" cy="12700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600" spc="-5" dirty="0">
                <a:solidFill>
                  <a:srgbClr val="A6A6A6"/>
                </a:solidFill>
                <a:latin typeface="Times New Roman"/>
                <a:cs typeface="Times New Roman"/>
              </a:rPr>
              <a:t>Copyright </a:t>
            </a:r>
            <a:r>
              <a:rPr sz="600" dirty="0">
                <a:solidFill>
                  <a:srgbClr val="A6A6A6"/>
                </a:solidFill>
                <a:latin typeface="Times New Roman"/>
                <a:cs typeface="Times New Roman"/>
              </a:rPr>
              <a:t>by </a:t>
            </a:r>
            <a:r>
              <a:rPr sz="600" b="1" spc="-5" dirty="0">
                <a:solidFill>
                  <a:srgbClr val="A6A6A6"/>
                </a:solidFill>
                <a:latin typeface="Segoe UI"/>
                <a:cs typeface="Segoe UI"/>
              </a:rPr>
              <a:t>Meditek Yazılım </a:t>
            </a:r>
            <a:r>
              <a:rPr sz="600" b="1" dirty="0">
                <a:solidFill>
                  <a:srgbClr val="A6A6A6"/>
                </a:solidFill>
                <a:latin typeface="Segoe UI"/>
                <a:cs typeface="Segoe UI"/>
              </a:rPr>
              <a:t>–</a:t>
            </a:r>
            <a:r>
              <a:rPr sz="600" b="1" spc="5" dirty="0">
                <a:solidFill>
                  <a:srgbClr val="A6A6A6"/>
                </a:solidFill>
                <a:latin typeface="Segoe UI"/>
                <a:cs typeface="Segoe UI"/>
              </a:rPr>
              <a:t> </a:t>
            </a:r>
            <a:r>
              <a:rPr sz="600" spc="-5" dirty="0">
                <a:solidFill>
                  <a:srgbClr val="A6A6A6"/>
                </a:solidFill>
                <a:latin typeface="Times New Roman"/>
                <a:cs typeface="Times New Roman"/>
                <a:hlinkClick r:id="rId47"/>
              </a:rPr>
              <a:t>www.meditekyazilim.com</a:t>
            </a:r>
            <a:endParaRPr sz="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5932" y="3556508"/>
            <a:ext cx="10121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Elektrik ve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gazı</a:t>
            </a:r>
            <a:r>
              <a:rPr sz="1000" b="1" spc="-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kes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017750" y="1882114"/>
            <a:ext cx="1586865" cy="544195"/>
            <a:chOff x="2017750" y="1882114"/>
            <a:chExt cx="1586865" cy="544195"/>
          </a:xfrm>
        </p:grpSpPr>
        <p:sp>
          <p:nvSpPr>
            <p:cNvPr id="4" name="object 4"/>
            <p:cNvSpPr/>
            <p:nvPr/>
          </p:nvSpPr>
          <p:spPr>
            <a:xfrm>
              <a:off x="2017750" y="1882114"/>
              <a:ext cx="1586535" cy="52885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46732" y="1894332"/>
              <a:ext cx="1527047" cy="4892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42744" y="1888236"/>
              <a:ext cx="1370076" cy="53797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06168" y="1933956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10">
                  <a:moveTo>
                    <a:pt x="1306068" y="0"/>
                  </a:moveTo>
                  <a:lnTo>
                    <a:pt x="102107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7" y="371856"/>
                  </a:lnTo>
                  <a:lnTo>
                    <a:pt x="1306068" y="371856"/>
                  </a:lnTo>
                  <a:lnTo>
                    <a:pt x="1345811" y="363831"/>
                  </a:lnTo>
                  <a:lnTo>
                    <a:pt x="1378267" y="341947"/>
                  </a:lnTo>
                  <a:lnTo>
                    <a:pt x="1400151" y="309491"/>
                  </a:lnTo>
                  <a:lnTo>
                    <a:pt x="1408176" y="269748"/>
                  </a:lnTo>
                  <a:lnTo>
                    <a:pt x="1408176" y="102108"/>
                  </a:lnTo>
                  <a:lnTo>
                    <a:pt x="1400151" y="62364"/>
                  </a:lnTo>
                  <a:lnTo>
                    <a:pt x="1378267" y="29908"/>
                  </a:lnTo>
                  <a:lnTo>
                    <a:pt x="1345811" y="8024"/>
                  </a:lnTo>
                  <a:lnTo>
                    <a:pt x="13060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265679" y="1947163"/>
            <a:ext cx="109029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0815" marR="5080" indent="-15875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Durumu İş</a:t>
            </a:r>
            <a:r>
              <a:rPr sz="1000" b="1" spc="-8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Güvenliği  Birimine</a:t>
            </a:r>
            <a:r>
              <a:rPr sz="10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bildir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286872" y="1087824"/>
            <a:ext cx="563162" cy="59280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5753100" y="4449255"/>
            <a:ext cx="1605280" cy="1287145"/>
            <a:chOff x="5753100" y="4449255"/>
            <a:chExt cx="1605280" cy="1287145"/>
          </a:xfrm>
        </p:grpSpPr>
        <p:sp>
          <p:nvSpPr>
            <p:cNvPr id="11" name="object 11"/>
            <p:cNvSpPr/>
            <p:nvPr/>
          </p:nvSpPr>
          <p:spPr>
            <a:xfrm>
              <a:off x="5868923" y="4449255"/>
              <a:ext cx="1373124" cy="83445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753100" y="5196840"/>
              <a:ext cx="1604772" cy="53949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91200" y="5219700"/>
              <a:ext cx="1527048" cy="48768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969508" y="5289804"/>
              <a:ext cx="1171956" cy="38557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850635" y="5259324"/>
              <a:ext cx="1408430" cy="370840"/>
            </a:xfrm>
            <a:custGeom>
              <a:avLst/>
              <a:gdLst/>
              <a:ahLst/>
              <a:cxnLst/>
              <a:rect l="l" t="t" r="r" b="b"/>
              <a:pathLst>
                <a:path w="1408429" h="370839">
                  <a:moveTo>
                    <a:pt x="1306575" y="0"/>
                  </a:moveTo>
                  <a:lnTo>
                    <a:pt x="101600" y="0"/>
                  </a:lnTo>
                  <a:lnTo>
                    <a:pt x="62043" y="7981"/>
                  </a:lnTo>
                  <a:lnTo>
                    <a:pt x="29749" y="29749"/>
                  </a:lnTo>
                  <a:lnTo>
                    <a:pt x="7981" y="62043"/>
                  </a:lnTo>
                  <a:lnTo>
                    <a:pt x="0" y="101600"/>
                  </a:lnTo>
                  <a:lnTo>
                    <a:pt x="0" y="268731"/>
                  </a:lnTo>
                  <a:lnTo>
                    <a:pt x="7981" y="308288"/>
                  </a:lnTo>
                  <a:lnTo>
                    <a:pt x="29749" y="340582"/>
                  </a:lnTo>
                  <a:lnTo>
                    <a:pt x="62043" y="362350"/>
                  </a:lnTo>
                  <a:lnTo>
                    <a:pt x="101600" y="370331"/>
                  </a:lnTo>
                  <a:lnTo>
                    <a:pt x="1306575" y="370331"/>
                  </a:lnTo>
                  <a:lnTo>
                    <a:pt x="1346132" y="362350"/>
                  </a:lnTo>
                  <a:lnTo>
                    <a:pt x="1378426" y="340582"/>
                  </a:lnTo>
                  <a:lnTo>
                    <a:pt x="1400194" y="308288"/>
                  </a:lnTo>
                  <a:lnTo>
                    <a:pt x="1408175" y="268731"/>
                  </a:lnTo>
                  <a:lnTo>
                    <a:pt x="1408175" y="101600"/>
                  </a:lnTo>
                  <a:lnTo>
                    <a:pt x="1400194" y="62043"/>
                  </a:lnTo>
                  <a:lnTo>
                    <a:pt x="1378426" y="29749"/>
                  </a:lnTo>
                  <a:lnTo>
                    <a:pt x="1346132" y="7981"/>
                  </a:lnTo>
                  <a:lnTo>
                    <a:pt x="13065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093078" y="5349366"/>
            <a:ext cx="9258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İlk yardım</a:t>
            </a:r>
            <a:r>
              <a:rPr sz="1000" b="1" spc="-7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uygula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5762218" y="1885162"/>
            <a:ext cx="1586865" cy="544195"/>
            <a:chOff x="5762218" y="1885162"/>
            <a:chExt cx="1586865" cy="544195"/>
          </a:xfrm>
        </p:grpSpPr>
        <p:sp>
          <p:nvSpPr>
            <p:cNvPr id="18" name="object 18"/>
            <p:cNvSpPr/>
            <p:nvPr/>
          </p:nvSpPr>
          <p:spPr>
            <a:xfrm>
              <a:off x="5762218" y="1885162"/>
              <a:ext cx="1586535" cy="52885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791200" y="1897380"/>
              <a:ext cx="1527048" cy="48920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868924" y="1891284"/>
              <a:ext cx="1373124" cy="53797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850636" y="1937004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10">
                  <a:moveTo>
                    <a:pt x="1306067" y="0"/>
                  </a:moveTo>
                  <a:lnTo>
                    <a:pt x="102108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8" y="371856"/>
                  </a:lnTo>
                  <a:lnTo>
                    <a:pt x="1306067" y="371856"/>
                  </a:lnTo>
                  <a:lnTo>
                    <a:pt x="1345811" y="363831"/>
                  </a:lnTo>
                  <a:lnTo>
                    <a:pt x="1378267" y="341947"/>
                  </a:lnTo>
                  <a:lnTo>
                    <a:pt x="1400151" y="309491"/>
                  </a:lnTo>
                  <a:lnTo>
                    <a:pt x="1408175" y="269748"/>
                  </a:lnTo>
                  <a:lnTo>
                    <a:pt x="1408175" y="102108"/>
                  </a:lnTo>
                  <a:lnTo>
                    <a:pt x="1400151" y="62364"/>
                  </a:lnTo>
                  <a:lnTo>
                    <a:pt x="1378267" y="29908"/>
                  </a:lnTo>
                  <a:lnTo>
                    <a:pt x="1345811" y="8024"/>
                  </a:lnTo>
                  <a:lnTo>
                    <a:pt x="13060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5992495" y="1950211"/>
            <a:ext cx="112712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Duruma uygun</a:t>
            </a:r>
            <a:r>
              <a:rPr sz="1000" b="1" spc="-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Acil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Eylem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Planını</a:t>
            </a:r>
            <a:r>
              <a:rPr sz="10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Uygula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0"/>
            <a:ext cx="9905999" cy="53694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3470528" y="79629"/>
            <a:ext cx="29502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SEL – SU </a:t>
            </a:r>
            <a:r>
              <a:rPr spc="-5" dirty="0"/>
              <a:t>BASKINI EYLEM</a:t>
            </a:r>
            <a:r>
              <a:rPr spc="-50" dirty="0"/>
              <a:t> </a:t>
            </a:r>
            <a:r>
              <a:rPr spc="-5" dirty="0"/>
              <a:t>PLANI</a:t>
            </a:r>
          </a:p>
        </p:txBody>
      </p:sp>
      <p:grpSp>
        <p:nvGrpSpPr>
          <p:cNvPr id="25" name="object 25"/>
          <p:cNvGrpSpPr/>
          <p:nvPr/>
        </p:nvGrpSpPr>
        <p:grpSpPr>
          <a:xfrm>
            <a:off x="30480" y="782858"/>
            <a:ext cx="1605280" cy="2625090"/>
            <a:chOff x="30480" y="782858"/>
            <a:chExt cx="1605280" cy="2625090"/>
          </a:xfrm>
        </p:grpSpPr>
        <p:sp>
          <p:nvSpPr>
            <p:cNvPr id="26" name="object 26"/>
            <p:cNvSpPr/>
            <p:nvPr/>
          </p:nvSpPr>
          <p:spPr>
            <a:xfrm>
              <a:off x="776818" y="782858"/>
              <a:ext cx="712064" cy="1067254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0480" y="1767839"/>
              <a:ext cx="1604771" cy="748284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8580" y="1799844"/>
              <a:ext cx="1528572" cy="67360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8684" y="1810511"/>
              <a:ext cx="1415796" cy="690372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28015" y="1839467"/>
              <a:ext cx="1409700" cy="556260"/>
            </a:xfrm>
            <a:custGeom>
              <a:avLst/>
              <a:gdLst/>
              <a:ahLst/>
              <a:cxnLst/>
              <a:rect l="l" t="t" r="r" b="b"/>
              <a:pathLst>
                <a:path w="1409700" h="556260">
                  <a:moveTo>
                    <a:pt x="1257046" y="0"/>
                  </a:moveTo>
                  <a:lnTo>
                    <a:pt x="152679" y="0"/>
                  </a:lnTo>
                  <a:lnTo>
                    <a:pt x="104418" y="7780"/>
                  </a:lnTo>
                  <a:lnTo>
                    <a:pt x="62506" y="29447"/>
                  </a:lnTo>
                  <a:lnTo>
                    <a:pt x="29456" y="62490"/>
                  </a:lnTo>
                  <a:lnTo>
                    <a:pt x="7783" y="104396"/>
                  </a:lnTo>
                  <a:lnTo>
                    <a:pt x="0" y="152654"/>
                  </a:lnTo>
                  <a:lnTo>
                    <a:pt x="0" y="403606"/>
                  </a:lnTo>
                  <a:lnTo>
                    <a:pt x="7783" y="451863"/>
                  </a:lnTo>
                  <a:lnTo>
                    <a:pt x="29456" y="493769"/>
                  </a:lnTo>
                  <a:lnTo>
                    <a:pt x="62506" y="526812"/>
                  </a:lnTo>
                  <a:lnTo>
                    <a:pt x="104418" y="548479"/>
                  </a:lnTo>
                  <a:lnTo>
                    <a:pt x="152679" y="556260"/>
                  </a:lnTo>
                  <a:lnTo>
                    <a:pt x="1257046" y="556260"/>
                  </a:lnTo>
                  <a:lnTo>
                    <a:pt x="1305303" y="548479"/>
                  </a:lnTo>
                  <a:lnTo>
                    <a:pt x="1347209" y="526812"/>
                  </a:lnTo>
                  <a:lnTo>
                    <a:pt x="1380252" y="493769"/>
                  </a:lnTo>
                  <a:lnTo>
                    <a:pt x="1401919" y="451863"/>
                  </a:lnTo>
                  <a:lnTo>
                    <a:pt x="1409700" y="403606"/>
                  </a:lnTo>
                  <a:lnTo>
                    <a:pt x="1409700" y="152654"/>
                  </a:lnTo>
                  <a:lnTo>
                    <a:pt x="1401919" y="104396"/>
                  </a:lnTo>
                  <a:lnTo>
                    <a:pt x="1380252" y="62490"/>
                  </a:lnTo>
                  <a:lnTo>
                    <a:pt x="1347209" y="29447"/>
                  </a:lnTo>
                  <a:lnTo>
                    <a:pt x="1305303" y="7780"/>
                  </a:lnTo>
                  <a:lnTo>
                    <a:pt x="12570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13609" y="2764557"/>
              <a:ext cx="643106" cy="643106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261620" y="1869186"/>
            <a:ext cx="1141730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Sel-Su Baskını</a:t>
            </a:r>
            <a:r>
              <a:rPr sz="1000" b="1" spc="-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anında  etrafındakileri sesli  olarak</a:t>
            </a:r>
            <a:r>
              <a:rPr sz="1000" b="1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uyar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754380" y="2439161"/>
            <a:ext cx="6475730" cy="1520190"/>
            <a:chOff x="754380" y="2439161"/>
            <a:chExt cx="6475730" cy="1520190"/>
          </a:xfrm>
        </p:grpSpPr>
        <p:sp>
          <p:nvSpPr>
            <p:cNvPr id="34" name="object 34"/>
            <p:cNvSpPr/>
            <p:nvPr/>
          </p:nvSpPr>
          <p:spPr>
            <a:xfrm>
              <a:off x="754380" y="2439161"/>
              <a:ext cx="160020" cy="321945"/>
            </a:xfrm>
            <a:custGeom>
              <a:avLst/>
              <a:gdLst/>
              <a:ahLst/>
              <a:cxnLst/>
              <a:rect l="l" t="t" r="r" b="b"/>
              <a:pathLst>
                <a:path w="160019" h="321944">
                  <a:moveTo>
                    <a:pt x="53340" y="161798"/>
                  </a:moveTo>
                  <a:lnTo>
                    <a:pt x="0" y="161798"/>
                  </a:lnTo>
                  <a:lnTo>
                    <a:pt x="80010" y="321817"/>
                  </a:lnTo>
                  <a:lnTo>
                    <a:pt x="146685" y="188467"/>
                  </a:lnTo>
                  <a:lnTo>
                    <a:pt x="53340" y="188467"/>
                  </a:lnTo>
                  <a:lnTo>
                    <a:pt x="53340" y="161798"/>
                  </a:lnTo>
                  <a:close/>
                </a:path>
                <a:path w="160019" h="321944">
                  <a:moveTo>
                    <a:pt x="106679" y="0"/>
                  </a:moveTo>
                  <a:lnTo>
                    <a:pt x="53340" y="0"/>
                  </a:lnTo>
                  <a:lnTo>
                    <a:pt x="53340" y="188467"/>
                  </a:lnTo>
                  <a:lnTo>
                    <a:pt x="106679" y="188467"/>
                  </a:lnTo>
                  <a:lnTo>
                    <a:pt x="106679" y="0"/>
                  </a:lnTo>
                  <a:close/>
                </a:path>
                <a:path w="160019" h="321944">
                  <a:moveTo>
                    <a:pt x="160020" y="161798"/>
                  </a:moveTo>
                  <a:lnTo>
                    <a:pt x="106679" y="161798"/>
                  </a:lnTo>
                  <a:lnTo>
                    <a:pt x="106679" y="188467"/>
                  </a:lnTo>
                  <a:lnTo>
                    <a:pt x="146685" y="188467"/>
                  </a:lnTo>
                  <a:lnTo>
                    <a:pt x="160020" y="161798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296533" y="2683243"/>
              <a:ext cx="514172" cy="724420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81115" y="3404615"/>
              <a:ext cx="1348739" cy="539496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913120" y="3427475"/>
              <a:ext cx="1284731" cy="487680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073139" y="3421379"/>
              <a:ext cx="964691" cy="537972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72556" y="3467100"/>
              <a:ext cx="1165860" cy="370840"/>
            </a:xfrm>
            <a:custGeom>
              <a:avLst/>
              <a:gdLst/>
              <a:ahLst/>
              <a:cxnLst/>
              <a:rect l="l" t="t" r="r" b="b"/>
              <a:pathLst>
                <a:path w="1165859" h="370839">
                  <a:moveTo>
                    <a:pt x="1064260" y="0"/>
                  </a:moveTo>
                  <a:lnTo>
                    <a:pt x="101600" y="0"/>
                  </a:lnTo>
                  <a:lnTo>
                    <a:pt x="62043" y="7981"/>
                  </a:lnTo>
                  <a:lnTo>
                    <a:pt x="29749" y="29749"/>
                  </a:lnTo>
                  <a:lnTo>
                    <a:pt x="7981" y="62043"/>
                  </a:lnTo>
                  <a:lnTo>
                    <a:pt x="0" y="101600"/>
                  </a:lnTo>
                  <a:lnTo>
                    <a:pt x="0" y="268731"/>
                  </a:lnTo>
                  <a:lnTo>
                    <a:pt x="7981" y="308288"/>
                  </a:lnTo>
                  <a:lnTo>
                    <a:pt x="29749" y="340582"/>
                  </a:lnTo>
                  <a:lnTo>
                    <a:pt x="62043" y="362350"/>
                  </a:lnTo>
                  <a:lnTo>
                    <a:pt x="101600" y="370331"/>
                  </a:lnTo>
                  <a:lnTo>
                    <a:pt x="1064260" y="370331"/>
                  </a:lnTo>
                  <a:lnTo>
                    <a:pt x="1103816" y="362350"/>
                  </a:lnTo>
                  <a:lnTo>
                    <a:pt x="1136110" y="340582"/>
                  </a:lnTo>
                  <a:lnTo>
                    <a:pt x="1157878" y="308288"/>
                  </a:lnTo>
                  <a:lnTo>
                    <a:pt x="1165860" y="268731"/>
                  </a:lnTo>
                  <a:lnTo>
                    <a:pt x="1165860" y="101600"/>
                  </a:lnTo>
                  <a:lnTo>
                    <a:pt x="1157878" y="62043"/>
                  </a:lnTo>
                  <a:lnTo>
                    <a:pt x="1136110" y="29749"/>
                  </a:lnTo>
                  <a:lnTo>
                    <a:pt x="1103816" y="7981"/>
                  </a:lnTo>
                  <a:lnTo>
                    <a:pt x="10642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6196329" y="3480308"/>
            <a:ext cx="71818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Toplanma</a:t>
            </a:r>
            <a:endParaRPr sz="1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Bölgesine</a:t>
            </a:r>
            <a:r>
              <a:rPr sz="1000" b="1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Git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1978125" y="2032000"/>
            <a:ext cx="2106930" cy="2600960"/>
            <a:chOff x="1978125" y="2032000"/>
            <a:chExt cx="2106930" cy="2600960"/>
          </a:xfrm>
        </p:grpSpPr>
        <p:sp>
          <p:nvSpPr>
            <p:cNvPr id="42" name="object 42"/>
            <p:cNvSpPr/>
            <p:nvPr/>
          </p:nvSpPr>
          <p:spPr>
            <a:xfrm>
              <a:off x="3553840" y="2032000"/>
              <a:ext cx="530860" cy="160020"/>
            </a:xfrm>
            <a:custGeom>
              <a:avLst/>
              <a:gdLst/>
              <a:ahLst/>
              <a:cxnLst/>
              <a:rect l="l" t="t" r="r" b="b"/>
              <a:pathLst>
                <a:path w="530860" h="160019">
                  <a:moveTo>
                    <a:pt x="482003" y="52450"/>
                  </a:moveTo>
                  <a:lnTo>
                    <a:pt x="396621" y="52450"/>
                  </a:lnTo>
                  <a:lnTo>
                    <a:pt x="398272" y="105790"/>
                  </a:lnTo>
                  <a:lnTo>
                    <a:pt x="371603" y="106628"/>
                  </a:lnTo>
                  <a:lnTo>
                    <a:pt x="373253" y="159892"/>
                  </a:lnTo>
                  <a:lnTo>
                    <a:pt x="530733" y="74929"/>
                  </a:lnTo>
                  <a:lnTo>
                    <a:pt x="482003" y="52450"/>
                  </a:lnTo>
                  <a:close/>
                </a:path>
                <a:path w="530860" h="160019">
                  <a:moveTo>
                    <a:pt x="369950" y="53296"/>
                  </a:moveTo>
                  <a:lnTo>
                    <a:pt x="0" y="65024"/>
                  </a:lnTo>
                  <a:lnTo>
                    <a:pt x="1778" y="118237"/>
                  </a:lnTo>
                  <a:lnTo>
                    <a:pt x="371603" y="106628"/>
                  </a:lnTo>
                  <a:lnTo>
                    <a:pt x="369950" y="53296"/>
                  </a:lnTo>
                  <a:close/>
                </a:path>
                <a:path w="530860" h="160019">
                  <a:moveTo>
                    <a:pt x="396621" y="52450"/>
                  </a:moveTo>
                  <a:lnTo>
                    <a:pt x="369950" y="53296"/>
                  </a:lnTo>
                  <a:lnTo>
                    <a:pt x="371603" y="106628"/>
                  </a:lnTo>
                  <a:lnTo>
                    <a:pt x="398272" y="105790"/>
                  </a:lnTo>
                  <a:lnTo>
                    <a:pt x="396621" y="52450"/>
                  </a:lnTo>
                  <a:close/>
                </a:path>
                <a:path w="530860" h="160019">
                  <a:moveTo>
                    <a:pt x="368300" y="0"/>
                  </a:moveTo>
                  <a:lnTo>
                    <a:pt x="369950" y="53296"/>
                  </a:lnTo>
                  <a:lnTo>
                    <a:pt x="396621" y="52450"/>
                  </a:lnTo>
                  <a:lnTo>
                    <a:pt x="482003" y="52450"/>
                  </a:lnTo>
                  <a:lnTo>
                    <a:pt x="36830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978125" y="4088866"/>
              <a:ext cx="1586535" cy="52885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007107" y="4101083"/>
              <a:ext cx="1527047" cy="489204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161031" y="4094988"/>
              <a:ext cx="1245108" cy="537972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066543" y="4140707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10">
                  <a:moveTo>
                    <a:pt x="1306068" y="0"/>
                  </a:moveTo>
                  <a:lnTo>
                    <a:pt x="102107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7" y="371856"/>
                  </a:lnTo>
                  <a:lnTo>
                    <a:pt x="1306068" y="371856"/>
                  </a:lnTo>
                  <a:lnTo>
                    <a:pt x="1345811" y="363831"/>
                  </a:lnTo>
                  <a:lnTo>
                    <a:pt x="1378267" y="341947"/>
                  </a:lnTo>
                  <a:lnTo>
                    <a:pt x="1400151" y="309491"/>
                  </a:lnTo>
                  <a:lnTo>
                    <a:pt x="1408176" y="269748"/>
                  </a:lnTo>
                  <a:lnTo>
                    <a:pt x="1408176" y="102108"/>
                  </a:lnTo>
                  <a:lnTo>
                    <a:pt x="1400151" y="62364"/>
                  </a:lnTo>
                  <a:lnTo>
                    <a:pt x="1378267" y="29908"/>
                  </a:lnTo>
                  <a:lnTo>
                    <a:pt x="1345811" y="8024"/>
                  </a:lnTo>
                  <a:lnTo>
                    <a:pt x="13060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2284222" y="4154551"/>
            <a:ext cx="972819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5095" marR="5080" indent="-11303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En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yakın korunma  bölgesine</a:t>
            </a:r>
            <a:r>
              <a:rPr sz="10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taşı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576450" y="2041779"/>
            <a:ext cx="530225" cy="160020"/>
          </a:xfrm>
          <a:custGeom>
            <a:avLst/>
            <a:gdLst/>
            <a:ahLst/>
            <a:cxnLst/>
            <a:rect l="l" t="t" r="r" b="b"/>
            <a:pathLst>
              <a:path w="530225" h="160019">
                <a:moveTo>
                  <a:pt x="477495" y="53086"/>
                </a:moveTo>
                <a:lnTo>
                  <a:pt x="396367" y="53086"/>
                </a:lnTo>
                <a:lnTo>
                  <a:pt x="396748" y="106425"/>
                </a:lnTo>
                <a:lnTo>
                  <a:pt x="370120" y="106605"/>
                </a:lnTo>
                <a:lnTo>
                  <a:pt x="370459" y="159893"/>
                </a:lnTo>
                <a:lnTo>
                  <a:pt x="529971" y="78867"/>
                </a:lnTo>
                <a:lnTo>
                  <a:pt x="477495" y="53086"/>
                </a:lnTo>
                <a:close/>
              </a:path>
              <a:path w="530225" h="160019">
                <a:moveTo>
                  <a:pt x="369781" y="53264"/>
                </a:moveTo>
                <a:lnTo>
                  <a:pt x="0" y="55753"/>
                </a:lnTo>
                <a:lnTo>
                  <a:pt x="254" y="109093"/>
                </a:lnTo>
                <a:lnTo>
                  <a:pt x="370120" y="106605"/>
                </a:lnTo>
                <a:lnTo>
                  <a:pt x="369781" y="53264"/>
                </a:lnTo>
                <a:close/>
              </a:path>
              <a:path w="530225" h="160019">
                <a:moveTo>
                  <a:pt x="396367" y="53086"/>
                </a:moveTo>
                <a:lnTo>
                  <a:pt x="369781" y="53264"/>
                </a:lnTo>
                <a:lnTo>
                  <a:pt x="370120" y="106605"/>
                </a:lnTo>
                <a:lnTo>
                  <a:pt x="396748" y="106425"/>
                </a:lnTo>
                <a:lnTo>
                  <a:pt x="396367" y="53086"/>
                </a:lnTo>
                <a:close/>
              </a:path>
              <a:path w="530225" h="160019">
                <a:moveTo>
                  <a:pt x="369443" y="0"/>
                </a:moveTo>
                <a:lnTo>
                  <a:pt x="369781" y="53264"/>
                </a:lnTo>
                <a:lnTo>
                  <a:pt x="477495" y="53086"/>
                </a:lnTo>
                <a:lnTo>
                  <a:pt x="369443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4288916" y="2404999"/>
            <a:ext cx="28003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1100" b="1" spc="5" dirty="0">
                <a:solidFill>
                  <a:srgbClr val="C00000"/>
                </a:solidFill>
                <a:latin typeface="Calibri"/>
                <a:cs typeface="Calibri"/>
              </a:rPr>
              <a:t>v</a:t>
            </a:r>
            <a:r>
              <a:rPr sz="1100" b="1" spc="-5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6475476" y="2337054"/>
            <a:ext cx="3109595" cy="2033270"/>
            <a:chOff x="6475476" y="2337054"/>
            <a:chExt cx="3109595" cy="2033270"/>
          </a:xfrm>
        </p:grpSpPr>
        <p:sp>
          <p:nvSpPr>
            <p:cNvPr id="51" name="object 51"/>
            <p:cNvSpPr/>
            <p:nvPr/>
          </p:nvSpPr>
          <p:spPr>
            <a:xfrm>
              <a:off x="6475476" y="2337053"/>
              <a:ext cx="160655" cy="2033270"/>
            </a:xfrm>
            <a:custGeom>
              <a:avLst/>
              <a:gdLst/>
              <a:ahLst/>
              <a:cxnLst/>
              <a:rect l="l" t="t" r="r" b="b"/>
              <a:pathLst>
                <a:path w="160654" h="2033270">
                  <a:moveTo>
                    <a:pt x="160020" y="160020"/>
                  </a:moveTo>
                  <a:lnTo>
                    <a:pt x="146672" y="133350"/>
                  </a:lnTo>
                  <a:lnTo>
                    <a:pt x="79997" y="0"/>
                  </a:lnTo>
                  <a:lnTo>
                    <a:pt x="0" y="160020"/>
                  </a:lnTo>
                  <a:lnTo>
                    <a:pt x="53340" y="160020"/>
                  </a:lnTo>
                  <a:lnTo>
                    <a:pt x="53340" y="338201"/>
                  </a:lnTo>
                  <a:lnTo>
                    <a:pt x="106680" y="338201"/>
                  </a:lnTo>
                  <a:lnTo>
                    <a:pt x="106680" y="160020"/>
                  </a:lnTo>
                  <a:lnTo>
                    <a:pt x="160020" y="160020"/>
                  </a:lnTo>
                  <a:close/>
                </a:path>
                <a:path w="160654" h="2033270">
                  <a:moveTo>
                    <a:pt x="160147" y="1661160"/>
                  </a:moveTo>
                  <a:lnTo>
                    <a:pt x="146786" y="1634490"/>
                  </a:lnTo>
                  <a:lnTo>
                    <a:pt x="79997" y="1501140"/>
                  </a:lnTo>
                  <a:lnTo>
                    <a:pt x="127" y="1661160"/>
                  </a:lnTo>
                  <a:lnTo>
                    <a:pt x="53352" y="1661160"/>
                  </a:lnTo>
                  <a:lnTo>
                    <a:pt x="53441" y="1872996"/>
                  </a:lnTo>
                  <a:lnTo>
                    <a:pt x="127" y="1872996"/>
                  </a:lnTo>
                  <a:lnTo>
                    <a:pt x="80264" y="2033016"/>
                  </a:lnTo>
                  <a:lnTo>
                    <a:pt x="146824" y="1899666"/>
                  </a:lnTo>
                  <a:lnTo>
                    <a:pt x="160147" y="1872996"/>
                  </a:lnTo>
                  <a:lnTo>
                    <a:pt x="106781" y="1872996"/>
                  </a:lnTo>
                  <a:lnTo>
                    <a:pt x="106680" y="1634490"/>
                  </a:lnTo>
                  <a:lnTo>
                    <a:pt x="106692" y="1661160"/>
                  </a:lnTo>
                  <a:lnTo>
                    <a:pt x="160147" y="166116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9045127" y="2755392"/>
              <a:ext cx="449204" cy="728472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7997926" y="3500628"/>
              <a:ext cx="1586535" cy="530351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8026908" y="3512820"/>
              <a:ext cx="1528572" cy="489203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135111" y="3584448"/>
              <a:ext cx="1312163" cy="385571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8086344" y="3552444"/>
              <a:ext cx="1409700" cy="372110"/>
            </a:xfrm>
            <a:custGeom>
              <a:avLst/>
              <a:gdLst/>
              <a:ahLst/>
              <a:cxnLst/>
              <a:rect l="l" t="t" r="r" b="b"/>
              <a:pathLst>
                <a:path w="1409700" h="372110">
                  <a:moveTo>
                    <a:pt x="1307591" y="0"/>
                  </a:moveTo>
                  <a:lnTo>
                    <a:pt x="102107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7"/>
                  </a:lnTo>
                  <a:lnTo>
                    <a:pt x="0" y="269747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7" y="371855"/>
                  </a:lnTo>
                  <a:lnTo>
                    <a:pt x="1307591" y="371855"/>
                  </a:lnTo>
                  <a:lnTo>
                    <a:pt x="1347335" y="363831"/>
                  </a:lnTo>
                  <a:lnTo>
                    <a:pt x="1379791" y="341947"/>
                  </a:lnTo>
                  <a:lnTo>
                    <a:pt x="1401675" y="309491"/>
                  </a:lnTo>
                  <a:lnTo>
                    <a:pt x="1409700" y="269747"/>
                  </a:lnTo>
                  <a:lnTo>
                    <a:pt x="1409700" y="102107"/>
                  </a:lnTo>
                  <a:lnTo>
                    <a:pt x="1401675" y="62364"/>
                  </a:lnTo>
                  <a:lnTo>
                    <a:pt x="1379791" y="29908"/>
                  </a:lnTo>
                  <a:lnTo>
                    <a:pt x="1347335" y="8024"/>
                  </a:lnTo>
                  <a:lnTo>
                    <a:pt x="13075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8259571" y="3643122"/>
            <a:ext cx="10655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Olay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Raporu</a:t>
            </a:r>
            <a:r>
              <a:rPr sz="1000" b="1" spc="-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Hazırla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7944619" y="5125141"/>
            <a:ext cx="1821180" cy="581025"/>
            <a:chOff x="7944619" y="5125141"/>
            <a:chExt cx="1821180" cy="581025"/>
          </a:xfrm>
        </p:grpSpPr>
        <p:sp>
          <p:nvSpPr>
            <p:cNvPr id="59" name="object 59"/>
            <p:cNvSpPr/>
            <p:nvPr/>
          </p:nvSpPr>
          <p:spPr>
            <a:xfrm>
              <a:off x="7944619" y="5125141"/>
              <a:ext cx="1821164" cy="580714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979664" y="5140452"/>
              <a:ext cx="1749552" cy="533400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8046720" y="5157216"/>
              <a:ext cx="1639824" cy="537972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8039100" y="5180076"/>
              <a:ext cx="1630680" cy="416559"/>
            </a:xfrm>
            <a:custGeom>
              <a:avLst/>
              <a:gdLst/>
              <a:ahLst/>
              <a:cxnLst/>
              <a:rect l="l" t="t" r="r" b="b"/>
              <a:pathLst>
                <a:path w="1630679" h="416560">
                  <a:moveTo>
                    <a:pt x="1516506" y="0"/>
                  </a:moveTo>
                  <a:lnTo>
                    <a:pt x="114173" y="0"/>
                  </a:lnTo>
                  <a:lnTo>
                    <a:pt x="69758" y="8981"/>
                  </a:lnTo>
                  <a:lnTo>
                    <a:pt x="33464" y="33464"/>
                  </a:lnTo>
                  <a:lnTo>
                    <a:pt x="8981" y="69758"/>
                  </a:lnTo>
                  <a:lnTo>
                    <a:pt x="0" y="114173"/>
                  </a:lnTo>
                  <a:lnTo>
                    <a:pt x="0" y="301879"/>
                  </a:lnTo>
                  <a:lnTo>
                    <a:pt x="8981" y="346293"/>
                  </a:lnTo>
                  <a:lnTo>
                    <a:pt x="33464" y="382587"/>
                  </a:lnTo>
                  <a:lnTo>
                    <a:pt x="69758" y="407070"/>
                  </a:lnTo>
                  <a:lnTo>
                    <a:pt x="114173" y="416052"/>
                  </a:lnTo>
                  <a:lnTo>
                    <a:pt x="1516506" y="416052"/>
                  </a:lnTo>
                  <a:lnTo>
                    <a:pt x="1560921" y="407070"/>
                  </a:lnTo>
                  <a:lnTo>
                    <a:pt x="1597215" y="382587"/>
                  </a:lnTo>
                  <a:lnTo>
                    <a:pt x="1621698" y="346293"/>
                  </a:lnTo>
                  <a:lnTo>
                    <a:pt x="1630679" y="301879"/>
                  </a:lnTo>
                  <a:lnTo>
                    <a:pt x="1630679" y="114173"/>
                  </a:lnTo>
                  <a:lnTo>
                    <a:pt x="1621698" y="69758"/>
                  </a:lnTo>
                  <a:lnTo>
                    <a:pt x="1597215" y="33464"/>
                  </a:lnTo>
                  <a:lnTo>
                    <a:pt x="1560921" y="8981"/>
                  </a:lnTo>
                  <a:lnTo>
                    <a:pt x="15165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3" name="object 63"/>
          <p:cNvGrpSpPr/>
          <p:nvPr/>
        </p:nvGrpSpPr>
        <p:grpSpPr>
          <a:xfrm>
            <a:off x="117347" y="789431"/>
            <a:ext cx="9149080" cy="4273550"/>
            <a:chOff x="117347" y="789431"/>
            <a:chExt cx="9149080" cy="4273550"/>
          </a:xfrm>
        </p:grpSpPr>
        <p:sp>
          <p:nvSpPr>
            <p:cNvPr id="64" name="object 64"/>
            <p:cNvSpPr/>
            <p:nvPr/>
          </p:nvSpPr>
          <p:spPr>
            <a:xfrm>
              <a:off x="117347" y="1065275"/>
              <a:ext cx="705611" cy="705612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203703" y="856488"/>
              <a:ext cx="614171" cy="614172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735580" y="789431"/>
              <a:ext cx="694944" cy="1143000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465831" y="3393948"/>
              <a:ext cx="658368" cy="707135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986783" y="1859279"/>
              <a:ext cx="1604772" cy="539496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4024883" y="1880615"/>
              <a:ext cx="1527048" cy="489203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4396739" y="1950720"/>
              <a:ext cx="781812" cy="385572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4084319" y="1920240"/>
              <a:ext cx="1408430" cy="372110"/>
            </a:xfrm>
            <a:custGeom>
              <a:avLst/>
              <a:gdLst/>
              <a:ahLst/>
              <a:cxnLst/>
              <a:rect l="l" t="t" r="r" b="b"/>
              <a:pathLst>
                <a:path w="1408429" h="372110">
                  <a:moveTo>
                    <a:pt x="1306067" y="0"/>
                  </a:moveTo>
                  <a:lnTo>
                    <a:pt x="102107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4"/>
                  </a:lnTo>
                  <a:lnTo>
                    <a:pt x="0" y="102108"/>
                  </a:lnTo>
                  <a:lnTo>
                    <a:pt x="0" y="269748"/>
                  </a:lnTo>
                  <a:lnTo>
                    <a:pt x="8024" y="309491"/>
                  </a:lnTo>
                  <a:lnTo>
                    <a:pt x="29908" y="341947"/>
                  </a:lnTo>
                  <a:lnTo>
                    <a:pt x="62364" y="363831"/>
                  </a:lnTo>
                  <a:lnTo>
                    <a:pt x="102107" y="371856"/>
                  </a:lnTo>
                  <a:lnTo>
                    <a:pt x="1306067" y="371856"/>
                  </a:lnTo>
                  <a:lnTo>
                    <a:pt x="1345811" y="363831"/>
                  </a:lnTo>
                  <a:lnTo>
                    <a:pt x="1378267" y="341947"/>
                  </a:lnTo>
                  <a:lnTo>
                    <a:pt x="1400151" y="309491"/>
                  </a:lnTo>
                  <a:lnTo>
                    <a:pt x="1408176" y="269748"/>
                  </a:lnTo>
                  <a:lnTo>
                    <a:pt x="1408176" y="102108"/>
                  </a:lnTo>
                  <a:lnTo>
                    <a:pt x="1400151" y="62364"/>
                  </a:lnTo>
                  <a:lnTo>
                    <a:pt x="1378267" y="29908"/>
                  </a:lnTo>
                  <a:lnTo>
                    <a:pt x="1345811" y="8024"/>
                  </a:lnTo>
                  <a:lnTo>
                    <a:pt x="13060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8061959" y="2860548"/>
              <a:ext cx="809244" cy="647700"/>
            </a:xfrm>
            <a:prstGeom prst="rect">
              <a:avLst/>
            </a:prstGeom>
            <a:blipFill>
              <a:blip r:embed="rId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8313419" y="4250535"/>
              <a:ext cx="952492" cy="812192"/>
            </a:xfrm>
            <a:prstGeom prst="rect">
              <a:avLst/>
            </a:prstGeom>
            <a:blipFill>
              <a:blip r:embed="rId3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299197" y="2093975"/>
              <a:ext cx="1574165" cy="2130425"/>
            </a:xfrm>
            <a:custGeom>
              <a:avLst/>
              <a:gdLst/>
              <a:ahLst/>
              <a:cxnLst/>
              <a:rect l="l" t="t" r="r" b="b"/>
              <a:pathLst>
                <a:path w="1574165" h="2130425">
                  <a:moveTo>
                    <a:pt x="1247521" y="607314"/>
                  </a:moveTo>
                  <a:lnTo>
                    <a:pt x="1194181" y="607314"/>
                  </a:lnTo>
                  <a:lnTo>
                    <a:pt x="1194181" y="53340"/>
                  </a:lnTo>
                  <a:lnTo>
                    <a:pt x="1194181" y="26670"/>
                  </a:lnTo>
                  <a:lnTo>
                    <a:pt x="1194181" y="0"/>
                  </a:lnTo>
                  <a:lnTo>
                    <a:pt x="0" y="0"/>
                  </a:lnTo>
                  <a:lnTo>
                    <a:pt x="0" y="53340"/>
                  </a:lnTo>
                  <a:lnTo>
                    <a:pt x="1140841" y="53340"/>
                  </a:lnTo>
                  <a:lnTo>
                    <a:pt x="1140841" y="607314"/>
                  </a:lnTo>
                  <a:lnTo>
                    <a:pt x="1087501" y="607314"/>
                  </a:lnTo>
                  <a:lnTo>
                    <a:pt x="1167511" y="767334"/>
                  </a:lnTo>
                  <a:lnTo>
                    <a:pt x="1234186" y="633984"/>
                  </a:lnTo>
                  <a:lnTo>
                    <a:pt x="1247521" y="607314"/>
                  </a:lnTo>
                  <a:close/>
                </a:path>
                <a:path w="1574165" h="2130425">
                  <a:moveTo>
                    <a:pt x="1573784" y="1969897"/>
                  </a:moveTo>
                  <a:lnTo>
                    <a:pt x="1520393" y="1969985"/>
                  </a:lnTo>
                  <a:lnTo>
                    <a:pt x="1520190" y="1831086"/>
                  </a:lnTo>
                  <a:lnTo>
                    <a:pt x="1466850" y="1831086"/>
                  </a:lnTo>
                  <a:lnTo>
                    <a:pt x="1467053" y="1970074"/>
                  </a:lnTo>
                  <a:lnTo>
                    <a:pt x="1413764" y="1970151"/>
                  </a:lnTo>
                  <a:lnTo>
                    <a:pt x="1494028" y="2130044"/>
                  </a:lnTo>
                  <a:lnTo>
                    <a:pt x="1560436" y="1996694"/>
                  </a:lnTo>
                  <a:lnTo>
                    <a:pt x="1573784" y="1969897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5" name="object 75"/>
          <p:cNvSpPr txBox="1"/>
          <p:nvPr/>
        </p:nvSpPr>
        <p:spPr>
          <a:xfrm>
            <a:off x="8170544" y="5217033"/>
            <a:ext cx="136779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8419" marR="5080" indent="-4572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Oluşan aksaklıların tekrar  etmemesi İçin önlem</a:t>
            </a:r>
            <a:r>
              <a:rPr sz="1000" b="1" spc="18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al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433085" y="5416065"/>
            <a:ext cx="707244" cy="707244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386954" y="874775"/>
            <a:ext cx="796971" cy="929800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4520946" y="2010282"/>
            <a:ext cx="5353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Yaralı</a:t>
            </a:r>
            <a:r>
              <a:rPr sz="1000" b="1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C00000"/>
                </a:solidFill>
                <a:latin typeface="Calibri"/>
                <a:cs typeface="Calibri"/>
              </a:rPr>
              <a:t>Var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79" name="object 79"/>
          <p:cNvGrpSpPr/>
          <p:nvPr/>
        </p:nvGrpSpPr>
        <p:grpSpPr>
          <a:xfrm>
            <a:off x="4047718" y="6220967"/>
            <a:ext cx="1586865" cy="530860"/>
            <a:chOff x="4047718" y="6220967"/>
            <a:chExt cx="1586865" cy="530860"/>
          </a:xfrm>
        </p:grpSpPr>
        <p:sp>
          <p:nvSpPr>
            <p:cNvPr id="80" name="object 80"/>
            <p:cNvSpPr/>
            <p:nvPr/>
          </p:nvSpPr>
          <p:spPr>
            <a:xfrm>
              <a:off x="4047718" y="6220967"/>
              <a:ext cx="1586535" cy="530352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4076700" y="6233159"/>
              <a:ext cx="1528572" cy="489204"/>
            </a:xfrm>
            <a:prstGeom prst="rect">
              <a:avLst/>
            </a:prstGeom>
            <a:blipFill>
              <a:blip r:embed="rId4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4315968" y="6304787"/>
              <a:ext cx="1048512" cy="385572"/>
            </a:xfrm>
            <a:prstGeom prst="rect">
              <a:avLst/>
            </a:prstGeom>
            <a:blipFill>
              <a:blip r:embed="rId4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4136136" y="6272783"/>
              <a:ext cx="1409700" cy="372110"/>
            </a:xfrm>
            <a:custGeom>
              <a:avLst/>
              <a:gdLst/>
              <a:ahLst/>
              <a:cxnLst/>
              <a:rect l="l" t="t" r="r" b="b"/>
              <a:pathLst>
                <a:path w="1409700" h="372109">
                  <a:moveTo>
                    <a:pt x="1307591" y="0"/>
                  </a:moveTo>
                  <a:lnTo>
                    <a:pt x="102108" y="0"/>
                  </a:lnTo>
                  <a:lnTo>
                    <a:pt x="62364" y="8020"/>
                  </a:lnTo>
                  <a:lnTo>
                    <a:pt x="29908" y="29892"/>
                  </a:lnTo>
                  <a:lnTo>
                    <a:pt x="8024" y="62332"/>
                  </a:lnTo>
                  <a:lnTo>
                    <a:pt x="0" y="102057"/>
                  </a:lnTo>
                  <a:lnTo>
                    <a:pt x="0" y="269798"/>
                  </a:lnTo>
                  <a:lnTo>
                    <a:pt x="8024" y="309523"/>
                  </a:lnTo>
                  <a:lnTo>
                    <a:pt x="29908" y="341963"/>
                  </a:lnTo>
                  <a:lnTo>
                    <a:pt x="62364" y="363835"/>
                  </a:lnTo>
                  <a:lnTo>
                    <a:pt x="102108" y="371855"/>
                  </a:lnTo>
                  <a:lnTo>
                    <a:pt x="1307591" y="371855"/>
                  </a:lnTo>
                  <a:lnTo>
                    <a:pt x="1347335" y="363835"/>
                  </a:lnTo>
                  <a:lnTo>
                    <a:pt x="1379791" y="341963"/>
                  </a:lnTo>
                  <a:lnTo>
                    <a:pt x="1401675" y="309523"/>
                  </a:lnTo>
                  <a:lnTo>
                    <a:pt x="1409700" y="269798"/>
                  </a:lnTo>
                  <a:lnTo>
                    <a:pt x="1409700" y="102057"/>
                  </a:lnTo>
                  <a:lnTo>
                    <a:pt x="1401675" y="62332"/>
                  </a:lnTo>
                  <a:lnTo>
                    <a:pt x="1379791" y="29892"/>
                  </a:lnTo>
                  <a:lnTo>
                    <a:pt x="1347335" y="8020"/>
                  </a:lnTo>
                  <a:lnTo>
                    <a:pt x="13075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4" name="object 84"/>
          <p:cNvSpPr txBox="1"/>
          <p:nvPr/>
        </p:nvSpPr>
        <p:spPr>
          <a:xfrm>
            <a:off x="4439792" y="6364020"/>
            <a:ext cx="8020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Acil Servisi</a:t>
            </a:r>
            <a:r>
              <a:rPr sz="1000" b="1" spc="-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Ara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85" name="object 85"/>
          <p:cNvGrpSpPr/>
          <p:nvPr/>
        </p:nvGrpSpPr>
        <p:grpSpPr>
          <a:xfrm>
            <a:off x="2715767" y="2292857"/>
            <a:ext cx="3866515" cy="4250690"/>
            <a:chOff x="2715767" y="2292857"/>
            <a:chExt cx="3866515" cy="4250690"/>
          </a:xfrm>
        </p:grpSpPr>
        <p:sp>
          <p:nvSpPr>
            <p:cNvPr id="86" name="object 86"/>
            <p:cNvSpPr/>
            <p:nvPr/>
          </p:nvSpPr>
          <p:spPr>
            <a:xfrm>
              <a:off x="2715768" y="2292857"/>
              <a:ext cx="3866515" cy="4250690"/>
            </a:xfrm>
            <a:custGeom>
              <a:avLst/>
              <a:gdLst/>
              <a:ahLst/>
              <a:cxnLst/>
              <a:rect l="l" t="t" r="r" b="b"/>
              <a:pathLst>
                <a:path w="3866515" h="4250690">
                  <a:moveTo>
                    <a:pt x="2099310" y="0"/>
                  </a:moveTo>
                  <a:lnTo>
                    <a:pt x="2045970" y="0"/>
                  </a:lnTo>
                  <a:lnTo>
                    <a:pt x="2045970" y="282829"/>
                  </a:lnTo>
                  <a:lnTo>
                    <a:pt x="53340" y="282829"/>
                  </a:lnTo>
                  <a:lnTo>
                    <a:pt x="53340" y="941578"/>
                  </a:lnTo>
                  <a:lnTo>
                    <a:pt x="0" y="941578"/>
                  </a:lnTo>
                  <a:lnTo>
                    <a:pt x="80010" y="1101598"/>
                  </a:lnTo>
                  <a:lnTo>
                    <a:pt x="146685" y="968248"/>
                  </a:lnTo>
                  <a:lnTo>
                    <a:pt x="160020" y="941578"/>
                  </a:lnTo>
                  <a:lnTo>
                    <a:pt x="106680" y="941578"/>
                  </a:lnTo>
                  <a:lnTo>
                    <a:pt x="106680" y="336169"/>
                  </a:lnTo>
                  <a:lnTo>
                    <a:pt x="2099310" y="336169"/>
                  </a:lnTo>
                  <a:lnTo>
                    <a:pt x="2099310" y="282829"/>
                  </a:lnTo>
                  <a:lnTo>
                    <a:pt x="2099310" y="0"/>
                  </a:lnTo>
                  <a:close/>
                </a:path>
                <a:path w="3866515" h="4250690">
                  <a:moveTo>
                    <a:pt x="2489073" y="62484"/>
                  </a:moveTo>
                  <a:lnTo>
                    <a:pt x="2435733" y="62484"/>
                  </a:lnTo>
                  <a:lnTo>
                    <a:pt x="2435733" y="1005014"/>
                  </a:lnTo>
                  <a:lnTo>
                    <a:pt x="2277618" y="1084072"/>
                  </a:lnTo>
                  <a:lnTo>
                    <a:pt x="2437638" y="1164082"/>
                  </a:lnTo>
                  <a:lnTo>
                    <a:pt x="2437638" y="1110742"/>
                  </a:lnTo>
                  <a:lnTo>
                    <a:pt x="2489073" y="1110742"/>
                  </a:lnTo>
                  <a:lnTo>
                    <a:pt x="2489073" y="1057402"/>
                  </a:lnTo>
                  <a:lnTo>
                    <a:pt x="2489073" y="1004062"/>
                  </a:lnTo>
                  <a:lnTo>
                    <a:pt x="2489073" y="62484"/>
                  </a:lnTo>
                  <a:close/>
                </a:path>
                <a:path w="3866515" h="4250690">
                  <a:moveTo>
                    <a:pt x="3154807" y="2533777"/>
                  </a:moveTo>
                  <a:lnTo>
                    <a:pt x="3101454" y="2507107"/>
                  </a:lnTo>
                  <a:lnTo>
                    <a:pt x="2994787" y="2453767"/>
                  </a:lnTo>
                  <a:lnTo>
                    <a:pt x="2994787" y="2507107"/>
                  </a:lnTo>
                  <a:lnTo>
                    <a:pt x="83820" y="2507107"/>
                  </a:lnTo>
                  <a:lnTo>
                    <a:pt x="83820" y="2247900"/>
                  </a:lnTo>
                  <a:lnTo>
                    <a:pt x="30480" y="2247900"/>
                  </a:lnTo>
                  <a:lnTo>
                    <a:pt x="30480" y="2560447"/>
                  </a:lnTo>
                  <a:lnTo>
                    <a:pt x="2994787" y="2560447"/>
                  </a:lnTo>
                  <a:lnTo>
                    <a:pt x="2994787" y="2613787"/>
                  </a:lnTo>
                  <a:lnTo>
                    <a:pt x="3101467" y="2560447"/>
                  </a:lnTo>
                  <a:lnTo>
                    <a:pt x="3154807" y="2533777"/>
                  </a:lnTo>
                  <a:close/>
                </a:path>
                <a:path w="3866515" h="4250690">
                  <a:moveTo>
                    <a:pt x="3866502" y="3366516"/>
                  </a:moveTo>
                  <a:lnTo>
                    <a:pt x="3813175" y="3366516"/>
                  </a:lnTo>
                  <a:lnTo>
                    <a:pt x="3813175" y="4143552"/>
                  </a:lnTo>
                  <a:lnTo>
                    <a:pt x="3028950" y="4143552"/>
                  </a:lnTo>
                  <a:lnTo>
                    <a:pt x="3028950" y="4090212"/>
                  </a:lnTo>
                  <a:lnTo>
                    <a:pt x="2868930" y="4170222"/>
                  </a:lnTo>
                  <a:lnTo>
                    <a:pt x="3028950" y="4250233"/>
                  </a:lnTo>
                  <a:lnTo>
                    <a:pt x="3028950" y="4196905"/>
                  </a:lnTo>
                  <a:lnTo>
                    <a:pt x="3866502" y="4196905"/>
                  </a:lnTo>
                  <a:lnTo>
                    <a:pt x="3866502" y="4170222"/>
                  </a:lnTo>
                  <a:lnTo>
                    <a:pt x="3866502" y="4143565"/>
                  </a:lnTo>
                  <a:lnTo>
                    <a:pt x="3866502" y="3366516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4453127" y="3003803"/>
              <a:ext cx="539496" cy="743712"/>
            </a:xfrm>
            <a:prstGeom prst="rect">
              <a:avLst/>
            </a:prstGeom>
            <a:blipFill>
              <a:blip r:embed="rId4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814571" y="3677411"/>
              <a:ext cx="1776983" cy="635507"/>
            </a:xfrm>
            <a:prstGeom prst="rect">
              <a:avLst/>
            </a:prstGeom>
            <a:blipFill>
              <a:blip r:embed="rId4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3857243" y="3703319"/>
              <a:ext cx="1690116" cy="574548"/>
            </a:xfrm>
            <a:prstGeom prst="rect">
              <a:avLst/>
            </a:prstGeom>
            <a:blipFill>
              <a:blip r:embed="rId4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3941063" y="3665219"/>
              <a:ext cx="1551432" cy="690371"/>
            </a:xfrm>
            <a:prstGeom prst="rect">
              <a:avLst/>
            </a:prstGeom>
            <a:blipFill>
              <a:blip r:embed="rId4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3916679" y="3742943"/>
              <a:ext cx="1571625" cy="457200"/>
            </a:xfrm>
            <a:custGeom>
              <a:avLst/>
              <a:gdLst/>
              <a:ahLst/>
              <a:cxnLst/>
              <a:rect l="l" t="t" r="r" b="b"/>
              <a:pathLst>
                <a:path w="1571625" h="457200">
                  <a:moveTo>
                    <a:pt x="1445768" y="0"/>
                  </a:moveTo>
                  <a:lnTo>
                    <a:pt x="125475" y="0"/>
                  </a:lnTo>
                  <a:lnTo>
                    <a:pt x="76616" y="9854"/>
                  </a:lnTo>
                  <a:lnTo>
                    <a:pt x="36734" y="36734"/>
                  </a:lnTo>
                  <a:lnTo>
                    <a:pt x="9854" y="76616"/>
                  </a:lnTo>
                  <a:lnTo>
                    <a:pt x="0" y="125475"/>
                  </a:lnTo>
                  <a:lnTo>
                    <a:pt x="0" y="331723"/>
                  </a:lnTo>
                  <a:lnTo>
                    <a:pt x="9854" y="380583"/>
                  </a:lnTo>
                  <a:lnTo>
                    <a:pt x="36734" y="420465"/>
                  </a:lnTo>
                  <a:lnTo>
                    <a:pt x="76616" y="447345"/>
                  </a:lnTo>
                  <a:lnTo>
                    <a:pt x="125475" y="457199"/>
                  </a:lnTo>
                  <a:lnTo>
                    <a:pt x="1445768" y="457199"/>
                  </a:lnTo>
                  <a:lnTo>
                    <a:pt x="1494627" y="447345"/>
                  </a:lnTo>
                  <a:lnTo>
                    <a:pt x="1534509" y="420465"/>
                  </a:lnTo>
                  <a:lnTo>
                    <a:pt x="1561389" y="380583"/>
                  </a:lnTo>
                  <a:lnTo>
                    <a:pt x="1571244" y="331723"/>
                  </a:lnTo>
                  <a:lnTo>
                    <a:pt x="1571244" y="125475"/>
                  </a:lnTo>
                  <a:lnTo>
                    <a:pt x="1561389" y="76616"/>
                  </a:lnTo>
                  <a:lnTo>
                    <a:pt x="1534509" y="36734"/>
                  </a:lnTo>
                  <a:lnTo>
                    <a:pt x="1494627" y="9854"/>
                  </a:lnTo>
                  <a:lnTo>
                    <a:pt x="14457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4064634" y="3724147"/>
            <a:ext cx="1275080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Saha imkanları sel ve</a:t>
            </a:r>
            <a:r>
              <a:rPr sz="1000" b="1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su  baskınını önlemek için  yeterli ise müdahale</a:t>
            </a:r>
            <a:r>
              <a:rPr sz="1000" b="1" spc="-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Calibri"/>
                <a:cs typeface="Calibri"/>
              </a:rPr>
              <a:t>et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707630" y="6700588"/>
            <a:ext cx="1983105" cy="12700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600" spc="-5" dirty="0">
                <a:solidFill>
                  <a:srgbClr val="A6A6A6"/>
                </a:solidFill>
                <a:latin typeface="Times New Roman"/>
                <a:cs typeface="Times New Roman"/>
              </a:rPr>
              <a:t>Copyright </a:t>
            </a:r>
            <a:r>
              <a:rPr sz="600" dirty="0">
                <a:solidFill>
                  <a:srgbClr val="A6A6A6"/>
                </a:solidFill>
                <a:latin typeface="Times New Roman"/>
                <a:cs typeface="Times New Roman"/>
              </a:rPr>
              <a:t>by </a:t>
            </a:r>
            <a:r>
              <a:rPr sz="600" b="1" spc="-5" dirty="0">
                <a:solidFill>
                  <a:srgbClr val="A6A6A6"/>
                </a:solidFill>
                <a:latin typeface="Segoe UI"/>
                <a:cs typeface="Segoe UI"/>
              </a:rPr>
              <a:t>Meditek Yazılım </a:t>
            </a:r>
            <a:r>
              <a:rPr sz="600" b="1" dirty="0">
                <a:solidFill>
                  <a:srgbClr val="A6A6A6"/>
                </a:solidFill>
                <a:latin typeface="Segoe UI"/>
                <a:cs typeface="Segoe UI"/>
              </a:rPr>
              <a:t>–</a:t>
            </a:r>
            <a:r>
              <a:rPr sz="600" b="1" spc="5" dirty="0">
                <a:solidFill>
                  <a:srgbClr val="A6A6A6"/>
                </a:solidFill>
                <a:latin typeface="Segoe UI"/>
                <a:cs typeface="Segoe UI"/>
              </a:rPr>
              <a:t> </a:t>
            </a:r>
            <a:r>
              <a:rPr sz="600" spc="-5" dirty="0">
                <a:solidFill>
                  <a:srgbClr val="A6A6A6"/>
                </a:solidFill>
                <a:latin typeface="Times New Roman"/>
                <a:cs typeface="Times New Roman"/>
                <a:hlinkClick r:id="rId47"/>
              </a:rPr>
              <a:t>www.meditekyazilim.com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978653" y="2435835"/>
            <a:ext cx="165735" cy="33464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z="1100" b="1" spc="-5" dirty="0">
                <a:solidFill>
                  <a:srgbClr val="C00000"/>
                </a:solidFill>
                <a:latin typeface="Calibri"/>
                <a:cs typeface="Calibri"/>
              </a:rPr>
              <a:t>Hayır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6A6A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296</Words>
  <Application>Microsoft Office PowerPoint</Application>
  <PresentationFormat>A4 Kağıt (210x297 mm)</PresentationFormat>
  <Paragraphs>85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Calibri</vt:lpstr>
      <vt:lpstr>Segoe UI</vt:lpstr>
      <vt:lpstr>Times New Roman</vt:lpstr>
      <vt:lpstr>Office Theme</vt:lpstr>
      <vt:lpstr>ACİLDURUM EYLEM PLANLARI</vt:lpstr>
      <vt:lpstr>PowerPoint Sunusu</vt:lpstr>
      <vt:lpstr>İŞ KAZASI EYLEM PLANI</vt:lpstr>
      <vt:lpstr>SABOTAJ &amp; PATLAMA EYLEM PLANI</vt:lpstr>
      <vt:lpstr>DEPREM EYLEM PLANI</vt:lpstr>
      <vt:lpstr>SEL – SU BASKINI EYLEM PLANI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Abidin Özler</dc:creator>
  <cp:lastModifiedBy>PC</cp:lastModifiedBy>
  <cp:revision>3</cp:revision>
  <dcterms:created xsi:type="dcterms:W3CDTF">2024-03-01T08:12:44Z</dcterms:created>
  <dcterms:modified xsi:type="dcterms:W3CDTF">2024-03-04T08:40:42Z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2014-06-08T00:00:00Z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2024-03-01T00:00:00Z</vt:filetime>
  </property>
</Properties>
</file>